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 /><Relationship Id="rId2" Type="http://schemas.openxmlformats.org/package/2006/relationships/metadata/thumbnail" Target="docProps/thumbnail.jpeg" /><Relationship Id="rId1" Type="http://schemas.openxmlformats.org/officeDocument/2006/relationships/officeDocument" Target="ppt/presentation.xml" /><Relationship Id="rId5" Type="http://schemas.openxmlformats.org/officeDocument/2006/relationships/custom-properties" Target="docProps/custom.xml" /><Relationship Id="rId4" Type="http://schemas.openxmlformats.org/officeDocument/2006/relationships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0"/>
  </p:notesMasterIdLst>
  <p:sldIdLst>
    <p:sldId id="256" r:id="rId2"/>
    <p:sldId id="311" r:id="rId3"/>
    <p:sldId id="315" r:id="rId4"/>
    <p:sldId id="317" r:id="rId5"/>
    <p:sldId id="318" r:id="rId6"/>
    <p:sldId id="316" r:id="rId7"/>
    <p:sldId id="279" r:id="rId8"/>
    <p:sldId id="294" r:id="rId9"/>
    <p:sldId id="295" r:id="rId10"/>
    <p:sldId id="257" r:id="rId11"/>
    <p:sldId id="258" r:id="rId12"/>
    <p:sldId id="313" r:id="rId13"/>
    <p:sldId id="314" r:id="rId14"/>
    <p:sldId id="319" r:id="rId15"/>
    <p:sldId id="320" r:id="rId16"/>
    <p:sldId id="321" r:id="rId17"/>
    <p:sldId id="322" r:id="rId18"/>
    <p:sldId id="323" r:id="rId19"/>
    <p:sldId id="324" r:id="rId20"/>
    <p:sldId id="325" r:id="rId21"/>
    <p:sldId id="326" r:id="rId22"/>
    <p:sldId id="327" r:id="rId23"/>
    <p:sldId id="328" r:id="rId24"/>
    <p:sldId id="329" r:id="rId25"/>
    <p:sldId id="330" r:id="rId26"/>
    <p:sldId id="312" r:id="rId27"/>
    <p:sldId id="332" r:id="rId28"/>
    <p:sldId id="333" r:id="rId29"/>
    <p:sldId id="334" r:id="rId30"/>
    <p:sldId id="335" r:id="rId31"/>
    <p:sldId id="336" r:id="rId32"/>
    <p:sldId id="337" r:id="rId33"/>
    <p:sldId id="338" r:id="rId34"/>
    <p:sldId id="339" r:id="rId35"/>
    <p:sldId id="340" r:id="rId36"/>
    <p:sldId id="341" r:id="rId37"/>
    <p:sldId id="342" r:id="rId38"/>
    <p:sldId id="270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5262" autoAdjust="0"/>
  </p:normalViewPr>
  <p:slideViewPr>
    <p:cSldViewPr snapToGrid="0">
      <p:cViewPr varScale="1">
        <p:scale>
          <a:sx n="205" d="100"/>
          <a:sy n="205" d="100"/>
        </p:scale>
        <p:origin x="1914" y="1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slide" Target="slides/slide12.xml" /><Relationship Id="rId18" Type="http://schemas.openxmlformats.org/officeDocument/2006/relationships/slide" Target="slides/slide17.xml" /><Relationship Id="rId26" Type="http://schemas.openxmlformats.org/officeDocument/2006/relationships/slide" Target="slides/slide25.xml" /><Relationship Id="rId39" Type="http://schemas.openxmlformats.org/officeDocument/2006/relationships/slide" Target="slides/slide38.xml" /><Relationship Id="rId3" Type="http://schemas.openxmlformats.org/officeDocument/2006/relationships/slide" Target="slides/slide2.xml" /><Relationship Id="rId21" Type="http://schemas.openxmlformats.org/officeDocument/2006/relationships/slide" Target="slides/slide20.xml" /><Relationship Id="rId34" Type="http://schemas.openxmlformats.org/officeDocument/2006/relationships/slide" Target="slides/slide33.xml" /><Relationship Id="rId42" Type="http://schemas.openxmlformats.org/officeDocument/2006/relationships/viewProps" Target="viewProps.xml" /><Relationship Id="rId7" Type="http://schemas.openxmlformats.org/officeDocument/2006/relationships/slide" Target="slides/slide6.xml" /><Relationship Id="rId12" Type="http://schemas.openxmlformats.org/officeDocument/2006/relationships/slide" Target="slides/slide11.xml" /><Relationship Id="rId17" Type="http://schemas.openxmlformats.org/officeDocument/2006/relationships/slide" Target="slides/slide16.xml" /><Relationship Id="rId25" Type="http://schemas.openxmlformats.org/officeDocument/2006/relationships/slide" Target="slides/slide24.xml" /><Relationship Id="rId33" Type="http://schemas.openxmlformats.org/officeDocument/2006/relationships/slide" Target="slides/slide32.xml" /><Relationship Id="rId38" Type="http://schemas.openxmlformats.org/officeDocument/2006/relationships/slide" Target="slides/slide37.xml" /><Relationship Id="rId2" Type="http://schemas.openxmlformats.org/officeDocument/2006/relationships/slide" Target="slides/slide1.xml" /><Relationship Id="rId16" Type="http://schemas.openxmlformats.org/officeDocument/2006/relationships/slide" Target="slides/slide15.xml" /><Relationship Id="rId20" Type="http://schemas.openxmlformats.org/officeDocument/2006/relationships/slide" Target="slides/slide19.xml" /><Relationship Id="rId29" Type="http://schemas.openxmlformats.org/officeDocument/2006/relationships/slide" Target="slides/slide28.xml" /><Relationship Id="rId41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slide" Target="slides/slide10.xml" /><Relationship Id="rId24" Type="http://schemas.openxmlformats.org/officeDocument/2006/relationships/slide" Target="slides/slide23.xml" /><Relationship Id="rId32" Type="http://schemas.openxmlformats.org/officeDocument/2006/relationships/slide" Target="slides/slide31.xml" /><Relationship Id="rId37" Type="http://schemas.openxmlformats.org/officeDocument/2006/relationships/slide" Target="slides/slide36.xml" /><Relationship Id="rId40" Type="http://schemas.openxmlformats.org/officeDocument/2006/relationships/notesMaster" Target="notesMasters/notesMaster1.xml" /><Relationship Id="rId5" Type="http://schemas.openxmlformats.org/officeDocument/2006/relationships/slide" Target="slides/slide4.xml" /><Relationship Id="rId15" Type="http://schemas.openxmlformats.org/officeDocument/2006/relationships/slide" Target="slides/slide14.xml" /><Relationship Id="rId23" Type="http://schemas.openxmlformats.org/officeDocument/2006/relationships/slide" Target="slides/slide22.xml" /><Relationship Id="rId28" Type="http://schemas.openxmlformats.org/officeDocument/2006/relationships/slide" Target="slides/slide27.xml" /><Relationship Id="rId36" Type="http://schemas.openxmlformats.org/officeDocument/2006/relationships/slide" Target="slides/slide35.xml" /><Relationship Id="rId10" Type="http://schemas.openxmlformats.org/officeDocument/2006/relationships/slide" Target="slides/slide9.xml" /><Relationship Id="rId19" Type="http://schemas.openxmlformats.org/officeDocument/2006/relationships/slide" Target="slides/slide18.xml" /><Relationship Id="rId31" Type="http://schemas.openxmlformats.org/officeDocument/2006/relationships/slide" Target="slides/slide30.xml" /><Relationship Id="rId44" Type="http://schemas.openxmlformats.org/officeDocument/2006/relationships/tableStyles" Target="tableStyles.xml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slide" Target="slides/slide13.xml" /><Relationship Id="rId22" Type="http://schemas.openxmlformats.org/officeDocument/2006/relationships/slide" Target="slides/slide21.xml" /><Relationship Id="rId27" Type="http://schemas.openxmlformats.org/officeDocument/2006/relationships/slide" Target="slides/slide26.xml" /><Relationship Id="rId30" Type="http://schemas.openxmlformats.org/officeDocument/2006/relationships/slide" Target="slides/slide29.xml" /><Relationship Id="rId35" Type="http://schemas.openxmlformats.org/officeDocument/2006/relationships/slide" Target="slides/slide34.xml" /><Relationship Id="rId43" Type="http://schemas.openxmlformats.org/officeDocument/2006/relationships/theme" Target="theme/theme1.xml" 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000" max="10000" units="dev"/>
          <inkml:channel name="Y" type="integer" min="-10000" max="10000" units="dev"/>
          <inkml:channel name="F" type="integer" max="255" units="dev"/>
          <inkml:channel name="T" type="integer" units="dev"/>
        </inkml:traceFormat>
        <inkml:channelProperties>
          <inkml:channelProperty channel="X" name="resolution" value="1" units="1/dev"/>
          <inkml:channelProperty channel="Y" name="resolution" value="1" units="1/dev"/>
          <inkml:channelProperty channel="F" name="resolution" value="1" units="1/dev"/>
          <inkml:channelProperty channel="T" name="resolution" value="0" units="1/dev"/>
        </inkml:channelProperties>
      </inkml:inkSource>
      <inkml:timestamp xml:id="ts0" timeString="2025-09-12T11:44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antiAliased" value="0"/>
    </inkml:brush>
  </inkml:definitions>
  <inkml:trace contextRef="#ctx0" brushRef="#br0">16667 12386 12 0,'0'0'0'0,"-13"-13"32"0,2 13-10 0,11-11 0 0,0-2-3 0,0 13-7 0,0 0-3 0,11 24 2 0,2-11-5 0,-1-2-1 0,13 26 3 0,-12-13-6 0,22 37 2 0,-23-14-3 0,24 75 2 0,-12-61-2 0,1 23 2 0,-13-11-1 0,24 24 0 0,-12 0 0 0,0 11 0 0,1 1 0 0,0 12 0 0,-14 0-1 0,13 0 1 0,0-1 1 0,13 123 1 0,-37-134-2 0,0 11 0 0,0 2-1 0,0-2 0 0,0 2 0 0,-13-1 0 0,1-1 1 0,-24 135 1 0,12-136-4 0,13 16 2 0,-26-27-1 0,0 12 0 0,13-11 0 0,-12 13-1 0,-1 11 0 0,13-85 2 0,0 49 0 0,12-48-1 0,0-2 1 0,12-23-1 0,-24 14 1 0,24-38 0 0,-24 0-4 0,-1 0-10 0,25-38-53 0,-12 38-18 0</inkml:trace>
  <inkml:trace contextRef="#ctx0" brushRef="#br0">18554 13341 48 0,'0'-37'46'0,"-11"26"-19"0,11-13 11 0,0 24-33 0,0 35-1 0,11 2-3 0,-11 0 1 0,0 35 0 0,0-48 0 0,0-11 1 0,0-13 5 0,0-13-3 0,0-11-4 0,0 12-1 0,0-24 1 0,-11 23-1 0,-2 2-1 0,-23-13 2 0,0 24-1 0,-1 0 0 0,-11 11 0 0,11 13 0 0,-11 13 0 0,12-1 0 0,-60 110 1 0,47-63-1 0,24 2 0 0,1 48 2 0,37-72-1 0,47 0 1 0,-13-49 0 0,16-12 0 0,8 0-1 0,-22-12 0 0,-1-12-1 0,-12 11-2 0,-12 1-12 0,13 0-53 0,-37 12-12 0</inkml:trace>
  <inkml:trace contextRef="#ctx0" brushRef="#br0">19207 13389 56 0,'-24'-11'39'0,"0"-2"-18"0,-13 2-5 0,1-2-1 0,-13 13-5 0,-58 48 1 0,58-11-9 0,24 24 0 0,14-13-1 0,22 12-2 0,26-23 1 0,61 22 1 0,-39-22-1 0,13 0 0 0,-35-2-1 0,-13 2 1 0,-24 0 1 0,-24-13 2 0,-73 24 16 0,37-24-12 0,-12-12-3 0,-62 13 0 0,86-25-4 0,-13 12-10 0,61-12-23 0,24 0-100 0</inkml:trace>
  <inkml:trace contextRef="#ctx0" brushRef="#br0">19787 13341 97 0,'0'-37'31'0,"0"13"-16"0,-11 13-7 0,0 11 2 0,-28 0-1 0,-7 48-2 0,-15 13-2 0,12 23-1 0,1 25-2 0,11 0-1 0,13 24-1 0,12-12 0 0,48-24 0 0,13-37 0 0,23-23-1 0,-11-37 2 0,11-12-1 0,0-2 0 0,14-69 2 0,-74 22-1 0,-12-12 0 0,-37 12 0 0,-24 13 0 0,2 25-1 0,-87 23 0 0,98 12-1 0,12 23-5 0,23 2-18 0,26 0-57 0,-1-26 22 0</inkml:trace>
  <inkml:trace contextRef="#ctx0" brushRef="#br0">20187 13728 104 0,'0'-24'26'0,"-13"-24"-11"0,38 12-7 0,-13-13 7 0,0 1-3 0,0-1-6 0,0 1-3 0,0 11-1 0,1 13 2 0,-13 13 0 0,0-2 0 0,0 13-3 0,-13 24 0 0,13 13 1 0,0 23-1 0,0 1-2 0,0 24-1 0,0-2 2 0,0-9 1 0,0-2-1 0,0-11 0 0,-12-1 0 0,12-24-1 0,-12-11-3 0,12-13-13 0,0-12-22 0,0 12-92 0</inkml:trace>
  <inkml:trace contextRef="#ctx0" brushRef="#br0">20719 13413 89 0,'0'0'0'0,"-12"-35"58"0,0 35-55 0,0 24 7 0,-12 0 5 0,-1 24-9 0,1 25-3 0,0 0-3 0,12 22 1 0,-1 3 0 0,26-26 0 0,11 1-1 0,37-37 0 0,-1 1 2 0,13-25-1 0,-2-12 0 0,3-12 0 0,-14-25 3 0,-11 1 0 0,-13-24-1 0,-24-14-1 0,-12 3 0 0,-36-14-2 0,-13-1 1 0,-12 15-1 0,1 10 0 0,-85 49-7 0,109 12-2 0,-12 60-45 0,48-11-69 0</inkml:trace>
  <inkml:trace contextRef="#ctx0" brushRef="#br0">21348 13632 134 0,'12'-37'14'0,"24"1"-3"0,1 0 3 0,-13-13 0 0,12 1-7 0,-24 0-4 0,0 11-2 0,-12-11 1 0,0 24 1 0,0 24 0 0,0 0-1 0,-12 24-1 0,0 37 1 0,12 11-1 0,-12 37 0 0,12 0-1 0,12 0 0 0,-12-13 1 0,12-11-1 0,-12-25 1 0,0-35-2 0,-12 11-8 0,-24-24-84 0,24-12 15 0</inkml:trace>
  <inkml:trace contextRef="#ctx0" brushRef="#br0">23816 13571 99 0,'-25'-24'28'0,"1"-12"-3"0,24 23-9 0,0 13 3 0,24 49-10 0,13-1-7 0,11 13 0 0,-11 11-1 0,11-24-1 0,-11 0 2 0,-2-23-1 0,-23-13 2 0,0-12 3 0,1 0 1 0,-13-61-4 0,0 14-2 0,11-2-1 0,2-11 0 0,-2-2-7 0,2 15-12 0,11-1-13 0,0 23-30 0,0 13-23 0</inkml:trace>
  <inkml:trace contextRef="#ctx0" brushRef="#br0">24553 13438 68 0,'0'0'0'0,"25"-36"52"0,-1 23-18 0,-24 2-9 0,-12-2-9 0,-13 2-8 0,1 11-4 0,-25 11-3 0,14 13-1 0,10 0 0 0,0 1 0 0,25-1 0 0,37 12 0 0,-13-11 0 0,25 11 0 0,-1 0-1 0,-11 1 3 0,-13-13 1 0,-12 11 4 0,-36-11-3 0,-25 2-2 0,1-14-1 0,-12 0 0 0,10-1-1 0,4-11-2 0,33 0-7 0,13 0-26 0,35 0-106 0</inkml:trace>
  <inkml:trace contextRef="#ctx0" brushRef="#br0">24965 13765 130 0,'0'0'0'0,"12"-50"67"0,0 50-56 0,-12-11-4 0,-12-13-4 0,0 24-3 0,-1 0-22 0,1 24-105 0</inkml:trace>
  <inkml:trace contextRef="#ctx0" brushRef="#br0">27468 13293 63 0,'12'-13'43'0,"13"-22"-2"0,-1 23-26 0,-24-13 6 0,0 25-16 0,-11-13 0 0,-52 13-2 0,16 24 0 0,-13 13 1 0,-74 96 3 0,73-48-4 0,13 12-2 0,11 97 0 0,50-135 0 0,84 26 0 0,-37-60 1 0,25-25-1 0,-12 0-1 0,-14 0 0 0,-9 0-28 0,-37 0-112 0</inkml:trace>
  <inkml:trace contextRef="#ctx0" brushRef="#br0">28242 13328 74 0,'12'-11'21'0,"37"-26"9"0,-25 13-11 0,-12 1-2 0,-12 9-5 0,-36 3-4 0,-13 11-8 0,-23 11 4 0,-13 26 0 0,13 11-1 0,11 2-1 0,24 34-1 0,26-48-1 0,47-12 1 0,0 1-1 0,37-13 1 0,60 48 0 0,-73-23 0 0,0 11-1 0,-35-13 0 0,-13 39 1 0,-24-39 1 0,-13-10 1 0,-10-13 2 0,-26 12-1 0,1-11 0 0,-1-2-2 0,1-11 0 0,-50-35 0 0,99 22-2 0,0 1-7 0,33-24-163 0</inkml:trace>
  <inkml:trace contextRef="#ctx0" brushRef="#br0">28738 13256 4 0,'0'0'8'0,"0"-11"20"0,0 11 1 0,0-12-4 0,0-2 12 0,0 3-27 0,-12 11 1 0,0 0-8 0,12 0-1 0,-13 0 1 0,13 0 1 0,0 0 0 0,0 0-1 0,0 0 2 0,25 0-1 0,-1 0 0 0,25 0-3 0,-13 0 0 0,25 0 1 0,59 0-1 0,-72 0 0 0,1 0 2 0,-13 0 0 0,-11-13 0 0,-25 13 1 0,0-11 1 0,0 11-2 0,-25 0-2 0,25 0 0 0,-24 0-1 0,24 0 1 0,0 24-2 0,-24 37 0 0,11-2 1 0,-33 15 0 0,-4 22 1 0,-10 1-1 0,-37 73 2 0,61-111-1 0,12-22 0 0,-1 0 2 0,25-37-3 0,0 0 1 0,0 0-1 0,12 0-5 0,12 0-28 0,-11 0-88 0</inkml:trace>
  <inkml:trace contextRef="#ctx0" brushRef="#br0">29390 13450 89 0,'0'0'0'0,"-24"-24"46"0,24 11-34 0,13-11-2 0,12 13 2 0,0-13-3 0,22-2-6 0,1 2 2 0,13 13 0 0,-13-2 0 0,13 2-2 0,-24 11-1 0,-2 0 0 0,-10 35-1 0,-13 2 0 0,-24 11 1 0,-26 25-1 0,-21 0 0 0,-99 120-1 0,73-132 0 0,38-1 1 0,-2-24 0 0,13-12 2 0,36-11 0 0,0-1-2 0,36-12 0 0,-1 12 0 0,15 0 0 0,22-12-1 0,13 12 0 0,60 25-3 0,-84-25-4 0,-1 0-12 0,-11-12-29 0,-25 0-60 0</inkml:trace>
  <inkml:trace contextRef="#ctx0" brushRef="#br0">30383 13595 125 0,'0'0'0'0,"37"-48"24"0,11 12-13 0,-11-13 2 0,-2 0-3 0,-10 1-4 0,-13 0-4 0,1 11-1 0,-13 13-1 0,-50-13 1 0,-10 37 1 0,-25 0 0 0,0 37 0 0,-59 48 0 0,118-24-2 0,26-13 0 0,26 0 0 0,11 1 1 0,22-1-1 0,2 1 0 0,-1-2 0 0,-11 15 0 0,-13-2 1 0,-12-12-1 0,-11 25 2 0,-26-25-1 0,-23-11 2 0,-25-13-1 0,1 0 1 0,-25-24 0 0,1-12-1 0,11-24 0 0,25-13-1 0,-1-12 0 0,49-11 0 0,37-12-1 0,48-1-2 0,47-1-22 0,-11 51-96 0</inkml:trace>
  <inkml:trace contextRef="#ctx0" brushRef="#br0">18723 15288 4 0,'0'-11'26'0,"0"-1"-7"0,0 12-4 0,-36 0 3 0,12 0-11 0,-11 12-1 0,-3-1-2 0,2 2-1 0,25 11-1 0,-14 0-1 0,13-13 0 0,12 2 0 0,12 11 1 0,24 0 0 0,-12-11 0 0,13 11 0 0,-2-12-1 0,-10 12-1 0,-1 12 1 0,0 25-1 0,-36-38 1 0,-36 3 13 0,24-26-6 0,-61 0 3 0,37-13-9 0,11 13-1 0,26-13-2 0,-2 2-19 0,26-1-37 0,-2 0 17 0</inkml:trace>
  <inkml:trace contextRef="#ctx0" brushRef="#br0">18905 15591 54 0,'-12'-12'8'0,"0"12"4"0,12-12-5 0,24 0 3 0,1-13-1 0,10 14-5 0,2-14-2 0,-2 1-1 0,2-1 0 0,-25-10 1 0,0-2 0 0,-12 13 2 0,-12 11 1 0,-12 2-2 0,-12 11 1 0,1 0 1 0,-4 11-1 0,17 13 0 0,-3 13-2 0,13 0 1 0,12-1-2 0,0 13 0 0,24-1 0 0,24-12 0 0,2-12-1 0,-3-11-6 0,13 11-20 0,13-12-27 0,-24 0-7 0</inkml:trace>
  <inkml:trace contextRef="#ctx0" brushRef="#br0">19570 15421 55 0,'0'0'0'0,"-24"-24"25"0,-13 13-5 0,1 11-1 0,-13 0-6 0,14 24-4 0,-26 48-1 0,37 1-7 0,13-25 0 0,11 1-1 0,24-25 0 0,11-12 0 0,-9-12 2 0,20-24-1 0,-9 0-1 0,0-13 1 0,-13 1 0 0,0-25-1 0,-12 13 1 0,-12 11-1 0,0 2 1 0,0 35 0 0,0-13-1 0,0 13 1 0,0 24 1 0,0 0 1 0,0 13-2 0,12-1 0 0,0 13-1 0,12-13 1 0,-11 12-2 0,11-23-9 0,0-1-19 0,0-12-22 0,-11-12-13 0</inkml:trace>
  <inkml:trace contextRef="#ctx0" brushRef="#br0">19860 15397 45 0,'0'0'15'0,"0"0"-2"0,0 24 7 0,0 0-5 0,0 13-4 0,0 0-6 0,0 11-2 0,0-1-1 0,0-21-2 0,12-14 1 0,1 0 2 0,-13-12 6 0,12-24 0 0,0 11-3 0,0-23-1 0,0 0 0 0,0-13-2 0,0 1-1 0,13 11 0 0,-14 13-2 0,14 0 0 0,-25 11-8 0,24 13-16 0,-12 13-21 0,1 0-26 0</inkml:trace>
  <inkml:trace contextRef="#ctx0" brushRef="#br0">20539 15434 75 0,'-25'-13'10'0,"-24"-11"0"0,13 13 1 0,-13-2 1 0,1 13 0 0,0 0-5 0,11 24-2 0,13 0-2 0,12 13-1 0,0-1 0 0,36 0 1 0,0 13-2 0,13-25 0 0,11 0-1 0,13 1-4 0,-13-1-20 0,12-12-21 0,-11-12-22 0</inkml:trace>
  <inkml:trace contextRef="#ctx0" brushRef="#br0">20707 15118 22 0,'0'-35'29'0,"-12"11"8"0,12 0-6 0,-12 24-11 0,0 0-11 0,0 12-1 0,12 36-1 0,-13 1-2 0,13 10-2 0,13 15 0 0,-1-2-1 0,0 13-1 0,0-13 0 0,-12 1-1 0,12-12 1 0,0-25 0 0,-12-24 0 0,0 0 0 0,0-12 4 0,0 0-1 0,24-36-2 0,1-1-1 0,-1 1 0 0,25-25-1 0,-14 1-2 0,62-13 1 0,-61 62 0 0,-12 11 0 0,1 11 0 0,-13 62 3 0,-12-13 0 0,0-11-1 0,12-1 1 0,12-35-1 0,13-1 1 0,-13-12 1 0,24-25-2 0,13-11 0 0,-2 0-2 0,2 0-23 0,-24-1-110 0</inkml:trace>
  <inkml:trace contextRef="#ctx0" brushRef="#br0">27807 15445 14 0,'0'13'34'0,"0"-13"-18"0,0 12-1 0,0 0-3 0,0 0-2 0,13-12-2 0,-13 12-2 0,11-12 2 0,-22-12 18 0,-2-12-23 0,1-1 0 0,12-10 0 0,-12-15 0 0,0 2 0 0,12-13-1 0,0 2 0 0,0-1 0 0,12 23-1 0,0 25 0 0,-12 0 0 0,12 12-1 0,1 12 0 0,-2 23 0 0,25 3 0 0,2 9-2 0,-16 15 1 0,15-15 1 0,11 1 0 0,13-11-1 0,-25 0 1 0,1-26-1 0,-25-11 2 0,0 0 1 0,-12-11-1 0,12-13 0 0,-12-26 1 0,0 2 2 0,-12 1-1 0,12-15 0 0,-12 15-2 0,12-2 2 0,0 25-3 0,0 0 2 0,0 24-6 0,12 0-36 0,0 24-3 0,13 0-46 0</inkml:trace>
  <inkml:trace contextRef="#ctx0" brushRef="#br0">28399 15083 53 0,'0'-24'26'0,"0"0"-14"0,13-1-1 0,-1 13 2 0,0 0-2 0,0 12-6 0,0 0-3 0,0 24 2 0,-12 13 0 0,0 11 0 0,-12 13-1 0,0 23-1 0,12-23-1 0,-12-2-1 0,12-22 1 0,12-13 1 0,0 0 1 0,12-11 1 0,-12-13 2 0,25 0-2 0,-13-13-2 0,13 2-1 0,-15-2-1 0,4 13-2 0,-2 0-9 0,24 0-16 0,-24 0-24 0,13 0-20 0</inkml:trace>
  <inkml:trace contextRef="#ctx0" brushRef="#br0">29003 15095 58 0,'0'-24'25'0,"0"0"-12"0,0 12-2 0,0 12 0 0,0 0-3 0,0 12-1 0,0 24-2 0,0 25-1 0,0-13-1 0,0 11-2 0,0 2 1 0,0 0-2 0,0-13-1 0,0-24-3 0,0 1-39 0,0-13 7 0,0-24-13 0</inkml:trace>
  <inkml:trace contextRef="#ctx0" brushRef="#br0">29064 14974 27 0,'13'0'16'0,"11"-12"16"0,12 12-9 0,13 0-3 0,-13 24-5 0,-24 13-5 0,-12-1-3 0,-12 12-1 0,-12 1-2 0,-37-13-1 0,1-1-3 0,-14-11 1 0,39-10 0 0,-1-14-9 0,24 12-48 0,12-12-8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000" max="10000" units="dev"/>
          <inkml:channel name="Y" type="integer" min="-10000" max="10000" units="dev"/>
          <inkml:channel name="F" type="integer" max="255" units="dev"/>
          <inkml:channel name="T" type="integer" units="dev"/>
        </inkml:traceFormat>
        <inkml:channelProperties>
          <inkml:channelProperty channel="X" name="resolution" value="1" units="1/dev"/>
          <inkml:channelProperty channel="Y" name="resolution" value="1" units="1/dev"/>
          <inkml:channelProperty channel="F" name="resolution" value="1" units="1/dev"/>
          <inkml:channelProperty channel="T" name="resolution" value="0" units="1/dev"/>
        </inkml:channelProperties>
      </inkml:inkSource>
      <inkml:timestamp xml:id="ts0" timeString="2025-09-12T11:44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antiAliased" value="0"/>
    </inkml:brush>
  </inkml:definitions>
  <inkml:trace contextRef="#ctx0" brushRef="#br0">26114 10439 53 0,'-49'-37'37'0,"37"13"-15"0,0 0-1 0,12 11-2 0,0 13-10 0,24 0-3 0,12 37 3 0,13 11-1 0,23 13-2 0,13-1-2 0,0 25 0 0,-1 0 0 0,-11 11-3 0,12-11 0 0,25 71-1 0,-75-106 1 0,1-2 0 0,-12-24-1 0,-24 1 0 0,-12-13-3 0,-12-12-27 0,0-26-24 0,11 2 13 0,2-11-22 0</inkml:trace>
  <inkml:trace contextRef="#ctx0" brushRef="#br0">26790 10112 111 0,'-11'-12'18'0,"-2"12"-3"0,2 23-6 0,11 25 3 0,-25 26 0 0,-22 11 0 0,-14 24-2 0,0-1-2 0,-36 25-2 0,14 0-2 0,-26 0 0 0,11-11-3 0,25-27-2 0,25-21 1 0,11-39-8 0,37 15-27 0,25-26-107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000" max="10000" units="dev"/>
          <inkml:channel name="Y" type="integer" min="-10000" max="10000" units="dev"/>
          <inkml:channel name="F" type="integer" max="255" units="dev"/>
          <inkml:channel name="T" type="integer" units="dev"/>
        </inkml:traceFormat>
        <inkml:channelProperties>
          <inkml:channelProperty channel="X" name="resolution" value="1" units="1/dev"/>
          <inkml:channelProperty channel="Y" name="resolution" value="1" units="1/dev"/>
          <inkml:channelProperty channel="F" name="resolution" value="1" units="1/dev"/>
          <inkml:channelProperty channel="T" name="resolution" value="0" units="1/dev"/>
        </inkml:channelProperties>
      </inkml:inkSource>
      <inkml:timestamp xml:id="ts0" timeString="2025-09-12T11:44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antiAliased" value="0"/>
    </inkml:brush>
  </inkml:definitions>
  <inkml:trace contextRef="#ctx0" brushRef="#br0">2866 6532 24 0,'0'-12'29'0,"0"12"-6"0,-12-24 0 0,12 11-4 0,0 0-4 0,0 2-2 0,-12-1-2 0,12 12-4 0,-12-12-1 0,12 12-2 0,0 0-2 0,0 12 0 0,-12 0 0 0,12 12 1 0,-24 61 3 0,11-37-4 0,-9 13-1 0,-16 84 1 0,26-85-2 0,-1 25-1 0,2-12 1 0,0 10 1 0,11 2 1 0,0 0-1 0,0 0 0 0,0 0 0 0,0 0 1 0,-13-1-1 0,13-12 0 0,0 86-1 0,0-85 2 0,0 36 1 0,0-62-1 0,0 38-1 0,0-13 0 0,13 98 3 0,-13-36 0 0,11-75-2 0,-11 3 0 0,11-2-2 0,-11-12 2 0,13 13 0 0,-1-1-2 0,2 1 2 0,-3-2-2 0,13 3 2 0,-13-2-1 0,14 49 3 0,-13-48-3 0,0-1 2 0,12 0-2 0,-12 1 0 0,1 0 1 0,23 47 1 0,-36-60-2 0,12 13 1 0,-12-49-1 0,0 13 0 0,0-14-1 0,0-11 1 0,0 0-1 0,0 0 1 0,-12 0-1 0,0-11 0 0,0-2 0 0,-13 1-1 0,13 0-1 0,-12-12 2 0,0-36-1 0,12 35 1 0,-12-12 0 0,13 2 0 0,-13-26-1 0,24 48 1 0,-14-22 1 0,14 35-2 0,0 0 1 0,25 61-1 0,-1-25 2 0,-13 0-1 0,14-1 1 0,-1 3-2 0,-12-15 2 0,0-10 0 0,13-2 0 0,-1-22 1 0,0-2-2 0,-12-35 0 0,0-12 0 0,13 12 0 0,-13-13 0 0,12 13 0 0,-24-1 0 0,12 37-6 0,1 0-73 0,-2 12-25 0</inkml:trace>
  <inkml:trace contextRef="#ctx0" brushRef="#br0">10293 2855 17 0,'0'0'0'0,"0"-37"27"0,-12 1-4 0,0 12-1 0,12 12-3 0,-12-1-5 0,12 13-7 0,0 13-5 0,12 35 2 0,0 13 1 0,25 10 1 0,-13 3-2 0,12 11-2 0,-24-26 0 0,12 2-2 0,-11-24 2 0,-2-26 2 0,-11 2 3 0,0-37-1 0,11 0-4 0,2-13-2 0,-1-11 1 0,2 0-1 0,8-13 0 0,-9 13 1 0,-2 24-2 0,-11-2 2 0,0 26-2 0,0 0 1 0,-11 26 1 0,-2 10-2 0,-9 0 2 0,8-1-2 0,2 2 2 0,12-13-1 0,0 0-1 0,0-11 1 0,26-2 1 0,-4-11-2 0,15 0 1 0,36-11 1 0,-49-2-2 0,24-22 2 0,-35 11-2 0,-13 12 2 0,11-50 0 0,-11 27-1 0,0 11-1 0,0-2 1 0,0 15 0 0,0-1 0 0,0 0 0 0,0 12 0 0,0-12 0 0,0 12 0 0,0 0 4 0,0 0-3 0,0-12 19 0,0 12-19 0,13 12 0 0,-1 24 0 0,0-11 0 0,12 11-1 0,-11-12 1 0,9 35-2 0,-9-33 2 0,-13-15 0 0,11 2-1 0,-11-37 3 0,0 12-1 0,0-26-2 0,-11 3 0 0,11-13 0 0,11-1 0 0,-11 1-1 0,13 11 1 0,-13 13-1 0,13 0 1 0,0 12 0 0,-2 12-1 0,-11 12 1 0,11 12 1 0,38 85-1 0,-13-60 0 0,-23-37 2 0,35 0-3 0,-24-24 2 0,-12-26-2 0,12 15 1 0,-11-13-1 0,-1-13 1 0,-12-11-1 0,12 35 1 0,-12 1-1 0,0 24 1 0,0 13 0 0,0-2 1 0,12 14-2 0,0-1 2 0,12 0-2 0,-13-12 3 0,2 1-2 0,-1-1 0 0,13-12-1 0,-25 0 0 0,13-12 2 0,-2-1-1 0,-11-11 0 0,0 0-1 0,0 12 2 0,0 0-2 0,-24-12 2 0,-26 11-1 0,28 13-1 0,-3 13 1 0,-11-2 1 0,23 2-1 0,13-13-1 0,0 0 1 0,25-24 0 0,11 0-1 0,-12-1 1 0,0 0 1 0,26-10-4 0,-28 11 3 0,-9 12-1 0,11 12 2 0,-24 0 0 0,24 60-1 0,-12-49 0 0,0 26 1 0,13-24-1 0,-1 11 1 0,-12-13-2 0,0-11 2 0,0 0-1 0,0-24 0 0,12 0 0 0,-24 0 0 0,25 0 0 0,-13 0-1 0,-12 0 1 0,12 12 0 0,-12 0-1 0,0 12 1 0,25 12 1 0,-14 11-2 0,38 14 1 0,-24-37 2 0,-14 0-4 0,25-37 2 0,-24-48 0 0,-12 38 0 0,-12-2 0 0,0 25-2 0,-12 0 3 0,0 24-1 0,-13 12-13 0,2 49-79 0,22-37 20 0</inkml:trace>
  <inkml:trace contextRef="#ctx0" brushRef="#br0">1270 7088 24 0,'-13'0'9'0,"13"-13"12"0,-11 2-1 0,-13-13 12 0,-1 12-25 0,0 12 1 0,-34 0 7 0,35 24-10 0,11 12-3 0,2-1-1 0,11 15 0 0,11-2-1 0,26-11 1 0,0-2-1 0,-2-11 0 0,2-24 0 0,-2 0 2 0,-10-24 0 0,-1 0-2 0,-24-13 1 0,0 2 0 0,0-2 2 0,-60-71 2 0,36 84-2 0,13 12-2 0,11 0-1 0,0 12 1 0,11 12-1 0,13 0 1 0,12 0 0 0,-12 12-2 0,13-13-1 0,-1 2 2 0,-12-2 0 0,1 2 0 0,-14-2 1 0,14-11 5 0,-25 0-1 0,0-24-2 0,0 13-1 0,-12-25-2 0,12 12 1 0,-13-14 0 0,13-21 1 0,0 35 0 0,0-1-1 0,13 25-1 0,-1 0 2 0,12 13 0 0,1 11-2 0,-3-12 0 0,2 0-1 0,-11 0 2 0,-1-12 1 0,2 0 1 0,-3-24-1 0,-11 12-1 0,0-12 0 0,-11-1-2 0,11-11 2 0,0 24-2 0,-14-13 1 0,14 14 0 0,14-2 1 0,-3 13-1 0,0 0 0 0,14 13 0 0,-1-13 0 0,0 0 0 0,1 0 0 0,-1-13 0 0,0 2 0 0,-12-14 0 0,0 0 0 0,-12 14 1 0,-12-13-1 0,-12-12 0 0,-12 11 0 0,23 25 1 0,1-13-1 0,12 13 0 0,0 13 1 0,25 0-1 0,35 35 1 0,-36-24 0 0,37 24-1 0,-13-11 0 0,-12 11-1 0,-11 0 3 0,-12 1-2 0,-2-1 2 0,-22-11-3 0,-27 11 3 0,2 0 0 0,-12-23-1 0,0-2 0 0,11-23-2 0,13 0 3 0,0-85-7 0,36 26 1 0,24-14 0 0,1-12 1 0,11 0 1 0,-11-11 2 0,22-73-1 0,-59 36 2 0,-37 59-1 0,2 15-1 0,-15-2 0 0,3 13 2 0,-1-2 0 0,-1 26 1 0,25 1-2 0,12 23 1 0,0 0-1 0,12 23 1 0,24 1 0 0,12 26 0 0,1-2-1 0,23 13 1 0,1-2-1 0,-2-10 1 0,4-13 0 0,-4-23 0 0,-11-1 1 0,-11-24 0 0,-1-12 0 0,1-37 0 0,-37 13-2 0,0 11 0 0,-25 0-1 0,1 13 0 0,0 13 0 0,0 11 1 0,-1 11 1 0,13 26-2 0,12-13 2 0,0 13 1 0,37-13 2 0,47-13 5 0,14-70-9 0,-13-15-18 0,-26 13-79 0,-47 50 20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000" max="10000" units="dev"/>
          <inkml:channel name="Y" type="integer" min="-10000" max="10000" units="dev"/>
          <inkml:channel name="F" type="integer" max="255" units="dev"/>
          <inkml:channel name="T" type="integer" units="dev"/>
        </inkml:traceFormat>
        <inkml:channelProperties>
          <inkml:channelProperty channel="X" name="resolution" value="1" units="1/dev"/>
          <inkml:channelProperty channel="Y" name="resolution" value="1" units="1/dev"/>
          <inkml:channelProperty channel="F" name="resolution" value="1" units="1/dev"/>
          <inkml:channelProperty channel="T" name="resolution" value="0" units="1/dev"/>
        </inkml:channelProperties>
      </inkml:inkSource>
      <inkml:timestamp xml:id="ts0" timeString="2025-09-12T11:44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antiAliased" value="0"/>
    </inkml:brush>
  </inkml:definitions>
  <inkml:trace contextRef="#ctx0" brushRef="#br0">8322 6048 14 0,'-13'11'26'0,"13"-11"-9"0,-12 0 0 0,12 0 0 0,-12 0 1 0,12 0 5 0,0 0-15 0,12-11 5 0,-12 11-5 0,0-12-4 0,12 12-1 0,1-24-1 0,35-37 1 0,11-36 0 0,-33 49-3 0,-2 12 1 0,11 12 1 0,-22-1 1 0,-2 13-1 0,2-1 1 0,-13 13 0 0,0 0-1 0,12 13 2 0,13-1-3 0,11 13 6 0,0-14-4 0,0 13 1 0,37 49 1 0,-61-48-3 0,37 11-3 0,-13-12 2 0,-23-12-1 0,9-12-7 0,3 0-42 0,-1 0-80 0</inkml:trace>
  <inkml:trace contextRef="#ctx0" brushRef="#br0">18869 6072 46 0,'-13'0'15'0,"13"11"9"0,0-11-4 0,0-11-6 0,0-13-4 0,37-12 0 0,-25-2-3 0,35-9-1 0,-22-14 0 0,24 1-2 0,-13 0-1 0,-12 10 0 0,0 2 1 0,1 25 1 0,-13 11 1 0,-12-1 0 0,0 13 4 0,24 13-10 0,0-1 1 0,13 0 0 0,48 36 5 0,-38-24 0 0,-9 0-2 0,9 0-2 0,-11 0-1 0,-12 13 0 0,1-25 0 0,-13 12-1 0,0-12 0 0,0 25-52 0,0-25-69 0</inkml:trace>
  <inkml:trace contextRef="#ctx0" brushRef="#br0">31315 4173 28 0,'0'0'3'0,"12"-13"3"0,1-22 6 0,9 11 9 0,15-26-2 0,-13 3-4 0,13-26-2 0,-1 1 1 0,12-98 6 0,-35 121-10 0,-1-10-4 0,0 9-1 0,-12 3-2 0,12-2-3 0,-12 13 2 0,0 12-3 0,0 0-14 0,0 11-32 0,0 13-29 0</inkml:trace>
  <inkml:trace contextRef="#ctx0" brushRef="#br0">31375 2311 52 0,'0'0'0'0,"-13"-13"9"0,2 1-2 0,0 12-1 0,11 0-2 0,-13 12 2 0,13 25-1 0,0 47 1 0,24-35-4 0,-13-2-1 0,13-10-1 0,1 11 0 0,11-11-16 0,-12-26 5 0,-11-11-6 0,-1-24-4 0,0-35-10 0</inkml:trace>
  <inkml:trace contextRef="#ctx0" brushRef="#br0">31532 2322 2 0,'0'-11'9'0,"12"-14"6"0,-12 13-1 0,13 12 4 0,-13 0-8 0,12 12 8 0,-12 24-8 0,0-11-5 0,12 11-1 0,-12-13-2 0,0 15 0 0,0-2-2 0,12-1-3 0,-12 2-13 0,0 0-20 0,12-13-12 0</inkml:trace>
  <inkml:trace contextRef="#ctx0" brushRef="#br0">31810 2406 52 0,'0'0'0'0,"0"0"3"0,0 0-2 0,0 0 4 0,0 0 4 0,-12 26 4 0,12 10-10 0,0-12-1 0,0 12 0 0,0 1-1 0,0-2 1 0,12-11-1 0,-12-11 1 0,0-2 2 0,0-11-2 0,13 0-2 0,-13-11 1 0,0-13-2 0,0-12 1 0,0-2-1 0,11 3 1 0,2-1-1 0,-1 0 2 0,0-1 2 0,12 25 0 0,0 0 1 0,-12 0-2 0,13 12 0 0,-1 24 1 0,0-12-1 0,-12 25 0 0,1-13-1 0,-2 12 1 0,0 0-2 0,2 1-1 0,-13-13-12 0,13-13-14 0,-13 13-54 0</inkml:trace>
  <inkml:trace contextRef="#ctx0" brushRef="#br0">32258 2432 58 0,'0'0'6'0,"12"0"-5"0,-12 0 4 0,12 0 9 0,0 12-2 0,-12 24-1 0,12-12-8 0,-12 0-2 0,0 13 1 0,12-13-1 0,-12 11-1 0,0-11-5 0,0-11-12 0,0-13-31 0,0 12 15 0</inkml:trace>
  <inkml:trace contextRef="#ctx0" brushRef="#br0">32210 2104 38 0,'0'0'28'0,"0"-11"-27"0,-11-2-1 0,11 2 0 0,0-15-1 0,0 26-11 0,22-11-39 0</inkml:trace>
  <inkml:trace contextRef="#ctx0" brushRef="#br0">32501 2080 52 0,'0'0'4'0,"-13"0"1"0,13 0 1 0,0 0 7 0,0 13-2 0,-12-2-3 0,12 2-2 0,0 22-2 0,0 2 0 0,0 60 2 0,12-36-4 0,-12-2 0 0,13 3-1 0,-2-15 1 0,13 51-1 0,0-74-2 0,-12 0-5 0,13-12-12 0,11-12-13 0,-12-25-25 0</inkml:trace>
  <inkml:trace contextRef="#ctx0" brushRef="#br0">32464 2335 46 0,'0'0'35'0,"0"0"-34"0,12 0 21 0,13-13-14 0,22 13-7 0,13-11-43 0,-35 11-10 0</inkml:trace>
  <inkml:trace contextRef="#ctx0" brushRef="#br0">20937 2648 47 0,'0'0'9'0,"0"-24"13"0,0 13-7 0,11-25 17 0,-11 36-24 0,13 0-5 0,-1 0-1 0,0 23-1 0,0 1 0 0,0 13 2 0,12 0-2 0,1 35 2 0,-13-36-1 0,-12 1-2 0,0-25 2 0,0 12-1 0,0-24 2 0,-12 12 1 0,12-12 0 0,-36 0-2 0,-13-24 2 0,24 12-4 0,3-12 2 0,-3-1-2 0,12-23 1 0,1 12 0 0,24-13-1 0,13 0 1 0,10 2 0 0,14-2 3 0,0 13-2 0,11 12 2 0,1 0-1 0,-13 12-1 0,-13 24-10 0,-9 12-75 0,-26-12 14 0</inkml:trace>
  <inkml:trace contextRef="#ctx0" brushRef="#br0">16667 5080 113 0,'12'-37'15'0,"26"26"-11"0,-3 11-2 0,-23 11 0 0,-12 26 1 0,0 0 0 0,0 11-1 0,0 0-2 0,-12 13 1 0,-1-1 0 0,-9-24 0 0,-4-23 0 0,14-1 1 0,-24-12 1 0,25-25 0 0,-26-23 2 0,25-13 2 0,-2 0 0 0,14-11-4 0,14-13 0 0,155-95 15 0,-72 143-12 0,-25 25-1 0,2 0-3 0,-3 85-44 0,-83-25-83 0</inkml:trace>
  <inkml:trace contextRef="#ctx0" brushRef="#br0">21239 2831 27 0,'0'0'0'0,"0"-37"42"0,0 13-15 0,0 12-7 0,11 0-1 0,-11-1-3 0,-11 13-6 0,11 13-4 0,0 35-1 0,0 13-3 0,11 84-12 0,27-60-68 0,-26-61 18 0</inkml:trace>
  <inkml:trace contextRef="#ctx0" brushRef="#br0">16909 5334 99 0,'0'0'0'0,"-12"-12"14"0,0 12-1 0,12-12 5 0,0 0-4 0,12-1-3 0,12 13-2 0,13-11-3 0,-13 11-1 0,13 11-3 0,-15 26 0 0,3-13-1 0,-25 13 0 0,0 11 0 0,-36 1 0 0,1-1-1 0,-2 11 2 0,13-21-2 0,24-26 0 0,0-12 1 0,48 0 0 0,11-12 0 0,26 0-3 0,0-1-32 0,-24 26-92 0</inkml:trace>
  <inkml:trace contextRef="#ctx0" brushRef="#br0">31798 6048 31 0,'0'0'29'0,"-12"0"-18"0,12-12 2 0,12 12-1 0,13-12-2 0,11 0-2 0,0-12-1 0,25-13-2 0,-1 1-1 0,13-25 0 0,-1 1 2 0,1-25-2 0,72-157 3 0,-72 85-7 0,-13-25-1 0,-12-11 2 0,-11-25-2 0,-37 13 0 0,11-1 0 0,-33 12 0 0,-4 38 2 0,-58-111 3 0,46 171 0 0,3-1-1 0,23 12 1 0,-12 25-1 0,24-1-3 0,0 13 1 0,24 0-142 0</inkml:trace>
  <inkml:trace contextRef="#ctx0" brushRef="#br0">29816 4536 66 0,'-13'-12'26'0,"-12"-24"-8"0,25-14-6 0,-12-9-2 0,-12-26 4 0,-12-25 1 0,-12-10-4 0,-1-2-3 0,-24 2-4 0,-34-97-2 0,82 156-1 0,11 25 0 0,14 12-2 0,26 12-13 0,34 0-41 0,-48 12-6 0</inkml:trace>
  <inkml:trace contextRef="#ctx0" brushRef="#br0">29113 2504 67 0,'-12'-24'16'0,"-1"-24"3"0,13 35-3 0,0-11-3 0,0 48 3 0,0 13-8 0,0 22-2 0,0 3-2 0,0 9-1 0,0-10-2 0,0-12 0 0,0 11-1 0,0-11 0 0,0-13-5 0,13-13-9 0,-13-9-16 0,0-14-14 0,12-25-30 0</inkml:trace>
  <inkml:trace contextRef="#ctx0" brushRef="#br0">29246 2468 12 0,'0'-12'12'0,"13"-38"34"0,-13 27-11 0,11 23-12 0,-22 0-11 0,11 12-3 0,0 12 1 0,0 25-2 0,0 11-2 0,0 12-3 0,-13-11-1 0,13 11 0 0,0-11-2 0,0-12 1 0,-12-1-2 0,12-24-6 0,-12 1-11 0,0-25-14 0,0 0-31 0,12 0 19 0</inkml:trace>
  <inkml:trace contextRef="#ctx0" brushRef="#br0">29113 2371 81 0,'0'-24'12'0,"0"-1"6"0,24 1-4 0,-12 12-1 0,13 12-4 0,-1 0-2 0,24 0-3 0,1 36-1 0,-13 1-2 0,-1 23 0 0,-22-23 0 0,-2 22 0 0,-11-22 1 0,-11 0-1 0,-13-13 1 0,0-13-1 0,-24 2 1 0,-73-13 0 0,72 0-2 0,13-13 0 0,-12 2 1 0,35-2-1 0,13 2 1 0,61 35 5 0,-1-13-2 0,1 26 2 0,24 0-2 0,11-13 1 0,13 12-4 0,-12 12-1 0,-36 1-7 0,-25-13-43 0,-24-12-40 0</inkml:trace>
  <inkml:trace contextRef="#ctx0" brushRef="#br0">13450 7208 39 0,'0'0'0'0,"0"-24"32"0,12 0-11 0,1 13-1 0,-13-1 1 0,11 12-5 0,0 23-9 0,-11 1-2 0,13 13-1 0,12-13 0 0,35 0 7 0,25-48-3 0,24-13-3 0,24-34-3 0,12-14 2 0,0 12-4 0,-23 13-136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000" max="10000" units="dev"/>
          <inkml:channel name="Y" type="integer" min="-10000" max="10000" units="dev"/>
          <inkml:channel name="F" type="integer" max="255" units="dev"/>
          <inkml:channel name="T" type="integer" units="dev"/>
        </inkml:traceFormat>
        <inkml:channelProperties>
          <inkml:channelProperty channel="X" name="resolution" value="1" units="1/dev"/>
          <inkml:channelProperty channel="Y" name="resolution" value="1" units="1/dev"/>
          <inkml:channelProperty channel="F" name="resolution" value="1" units="1/dev"/>
          <inkml:channelProperty channel="T" name="resolution" value="0" units="1/dev"/>
        </inkml:channelProperties>
      </inkml:inkSource>
      <inkml:timestamp xml:id="ts0" timeString="2025-09-12T11:44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antiAliased" value="0"/>
    </inkml:brush>
  </inkml:definitions>
  <inkml:trace contextRef="#ctx0" brushRef="#br0">27396 10197 1 0,'0'0'2'0,"0"0"6"0,0 0 3 0,0 0-11 0,-12 0 1 0,12 0 3 0,0 0 56 0,12 11-48 0,-12-11 14 0,0 0-19 0,0 13-2 0,0-13 0 0,0 0-1 0,0 0 1 0,0 0 18 0,0 0-20 0,0-13-1 0,0 13 0 0,0 0-1 0,0-11-1 0,-12-1 2 0,12-2-2 0,0 14 1 0,0 0 0 0,12-11-1 0,0 11 0 0,0 0 0 0,1 0 1 0,-13 11-1 0,0 3 0 0,0-14 0 0,0 12 1 0,0-1 0 0,0-11 0 0,0 13 0 0,0-13 0 0,0 11 0 0,-13-11 0 0,1 0 1 0,12 0-1 0,-12 0 0 0,-12 0 0 0,11 0 0 0,13-11-1 0,-11 11 1 0,11-13-1 0,0 2 1 0,0 11-1 0,0-26 2 0,11 15-1 0,-11-2 0 0,25 2 0 0,-13 11-1 0,-12 0 1 0,12 0-1 0,-12 11 1 0,12 2-1 0,1-2 0 0,-13 3 0 0,0-2 0 0,11-1 0 0,-11 2 1 0,-11-2 0 0,11-11 0 0,-13 13 0 0,1-13 0 0,-12 0 0 0,12 0 0 0,-1 0 0 0,2 0 0 0,11-13 0 0,0 2-1 0,-13-2 1 0,13 2-1 0,0-1 1 0,0-2-1 0,13 3 0 0,-13-2 0 0,11 13 0 0,2-11 0 0,-1 11-1 0,0 0 2 0,0 0-1 0,0 0 1 0,1 11-2 0,9 13 1 0,-22-10 0 0,0-2 0 0,0 12 0 0,0-13 0 0,-11 2 1 0,-13-2 0 0,12-11-1 0,0 0 1 0,0 0-1 0,0 0 1 0,-1 0-1 0,2-11 0 0,-2-2 1 0,13 2-1 0,-12-2 0 0,12 2 0 0,12-1 0 0,-12-2 0 0,24-10 0 0,1 24 0 0,-13-11 0 0,12 11 0 0,-24 0 0 0,24 24-1 0,-13 13 2 0,2-26-1 0,-13 2 0 0,0-2 0 0,0 2 0 0,0-2 0 0,-13-11 0 0,2 13 0 0,-13-13 1 0,12 0-1 0,0 0 0 0,-25-13 1 0,26 2-1 0,-2-2 0 0,13 2 1 0,0-2-1 0,0-24 0 0,13 13 0 0,-2 24 0 0,2 0 0 0,11 0-1 0,-12 0 1 0,13 0 0 0,-25 13 0 0,11-2 0 0,0-11 0 0,2 14 1 0,-13-2-1 0,0-1 0 0,0 2-1 0,12 11 2 0,-24-24-1 0,-1 11 0 0,-9-11 0 0,9 0 1 0,1 0-1 0,0-11 0 0,-12-13 2 0,24 11-2 0,0 2 0 0,-13-1 0 0,13-2 1 0,13 3-2 0,-1-2 2 0,0 2-1 0,0 11 0 0,13 0-1 0,-14 0 1 0,0 0 0 0,2 11 0 0,-13 2 0 0,12-13 0 0,-12 37 0 0,0-37 1 0,-12 11 0 0,-1-11-2 0,13 0 2 0,-22 0-1 0,9-11 0 0,1 11 1 0,12-12-1 0,-12-2-4 0,12 14-27 0,0 0-127 0</inkml:trace>
  <inkml:trace contextRef="#ctx0" brushRef="#br0">26318 10378 41 0,'-11'0'3'0,"11"0"3"0,0-13 7 0,0 2 6 0,11 11-9 0,14-13 0 0,0 13-1 0,10 0 5 0,-10 0-10 0,-13 13-1 0,0 11 1 0,0 24 3 0,-12-11-5 0,-12 11 0 0,-12 25 1 0,12-49-2 0,-1 0 1 0,-9-13 0 0,22 2 1 0,-13-13 1 0,13 0 0 0,0 0-1 0,13-13-2 0,-2-10-1 0,0-1 1 0,14-12-2 0,-1-1 1 0,12 1-2 0,-11-1 0 0,23-23-1 0,-24 35 3 0,-11 1 2 0,-13 24-2 0,0 0 0 0,-13 0-2 0,2 24 1 0,-14-11 2 0,1 48-1 0,12-37 0 0,12 12 1 0,0-12 0 0,24 0 0 0,-12-11-1 0,13-1 0 0,23 0 1 0,-24-12-3 0,13 0-14 0,-15 0-30 0,3 0-36 0</inkml:trace>
  <inkml:trace contextRef="#ctx0" brushRef="#br0">26851 10064 8 0,'0'-12'8'0,"0"12"1"0,-12-14 7 0,12 14 6 0,-12-11-4 0,0 11-3 0,0 0-3 0,-12 11-3 0,11 15-1 0,2 10-2 0,0 0-1 0,-3-1-1 0,14 15-1 0,-12-15 0 0,24 2-1 0,-12 0-1 0,14-13 0 0,8 0 0 0,2-12 0 0,1-12-5 0,-1 0-14 0,1 0-27 0,-13-12-26 0</inkml:trace>
  <inkml:trace contextRef="#ctx0" brushRef="#br0">26924 10112 57 0,'0'0'0'0,"-12"0"15"0,0 11-2 0,0 2 7 0,0 11-6 0,12 13-7 0,0-13-4 0,12 11 0 0,0-11 0 0,0-11 0 0,12 0 0 0,12-13 0 0,-23 0 2 0,23-13 1 0,-24 0 0 0,1-35 7 0,-26 13-8 0,-11 9-1 0,0-9-3 0,0 11 0 0,-1 12-1 0,13 12-1 0,0-12-11 0,12 12-22 0,24 12-26 0,-24-12 10 0</inkml:trace>
  <inkml:trace contextRef="#ctx0" brushRef="#br0">27105 10015 59 0,'0'-12'15'0,"13"12"-2"0,0-12 5 0,-2 12-2 0,13 12-5 0,-12 12-2 0,12 13-2 0,-24-1 4 0,12 11-2 0,-12 3-2 0,-12 9-1 0,-37 50 5 0,27-60-8 0,-41 0 0 0,52-37-4 0,0-12-26 0,11 0-86 0</inkml:trace>
  <inkml:trace contextRef="#ctx0" brushRef="#br0">27455 10208 0 0,'0'0'3'0,"0"0"4"0,0-11 1 0,0 11 42 0,0 0-39 0,0 0-10 0,0 11 0 0,0-11 1 0,0 0 2 0,0 0 5 0,0 0 9 0,0 0-12 0,0 0 8 0,13 0-10 0,-13 0-1 0,0 0 3 0,12 0-4 0,-12 0-1 0,12 0 2 0,-12-11-2 0,13 11 1 0,0-12 0 0,-13 12-1 0,11-14 0 0,-11 14 0 0,11 0-1 0,-11 0 1 0,13 0-1 0,-1 0 1 0,-12-11-1 0,12 11 1 0,-12 0 2 0,12-13 0 0,0 2-2 0,0 11 0 0,0-13 0 0,1 2-1 0,-1 11 0 0,0 0 0 0,0-12 0 0,-12 12 0 0,12 0 0 0,-12-12 1 0,12 0 0 0,0 0-2 0,13 0 2 0,23-13-1 0,-36 13-1 0,24 0 1 0,-12 0 0 0,1 0 0 0,-13 0 1 0,1 0-1 0,-2 0 0 0,0-1 1 0,14 1-1 0,-13 0 0 0,12 0 1 0,-24 0-1 0,24 0-1 0,-11 0 2 0,11-1-1 0,-12 2 0 0,24-26 0 0,1 25 0 0,-25 0 0 0,12-1-1 0,-12 2 1 0,24-13 1 0,-12 11-1 0,-12 2 1 0,1-1 0 0,23-13-1 0,-25 1 1 0,14 11-1 0,-1-10-1 0,1-1 2 0,-1 12 0 0,0 0-1 0,-12-13 2 0,24 12-1 0,-11-10-1 0,-1-1 0 0,0 12 0 0,13-13 1 0,24-23 0 0,-26 36 0 0,-24-13-1 0,26 1 0 0,0 0 0 0,23-13 0 0,-23 26 0 0,-13-2 0 0,12-11 1 0,-11 0-2 0,10 1 1 0,-11 9 0 0,13-21 0 0,-2 22 1 0,-10-10-2 0,24-1 1 0,-25 12 0 0,12 0 0 0,-24-13 0 0,24 13 0 0,-23 0 0 0,11-12 0 0,13-12 0 0,9 11-1 0,40-48 1 0,-26 38 0 0,-11-2-1 0,-1 13 2 0,1 0 0 0,-13 0-1 0,-1 12 0 0,-10-26 0 0,13 14 1 0,-16 1 0 0,15-13 1 0,0 12-1 0,23-25 0 0,-12 25-1 0,1-13 0 0,0 13 0 0,-1-12 0 0,-11 24 0 0,-15-12 0 0,15 0 0 0,-13 0 1 0,37-26-1 0,-37 26 0 0,12 0 0 0,1 13 0 0,-13-15 0 0,13 26 1 0,-26-11-1 0,26-26 0 0,-13 26 0 0,11-25 1 0,-10 24-1 0,-1 0 0 0,1-2 0 0,-14 3 0 0,38-13 1 0,-49 12-1 0,12 0 0 0,0 12 1 0,-12-12-1 0,0 12 1 0,0 0-1 0,0 0 4 0,0 0-2 0,0 0-2 0,0-12 1 0,0 12 0 0,-12 0 0 0,12 0-1 0,0-12 0 0,0 12 1 0,0 0-1 0,0 0 2 0,0 12-2 0,0-12 1 0,0 12-1 0,-12 0 0 0,-12 0 1 0,12-12-1 0,-1 0 0 0,2 0 1 0,11-12-1 0,0 12 0 0,0-12 0 0,0 0 1 0,11 0-1 0,2-1 0 0,-13 13 0 0,12-12 1 0,0 0-1 0,0 12 0 0,-12 0 0 0,12 0 0 0,-12 12 1 0,12 13-1 0,0-13 0 0,-12 12 0 0,12-12 0 0,-12 12 7 0,-36-1-7 0,24-9 0 0,-24-14 0 0,12 0 0 0,24 0 0 0,-11-14 3 0,11 3-3 0,0-1 0 0,0 0-3 0,22 0-15 0,15 12-27 0,-13 0-69 0</inkml:trace>
  <inkml:trace contextRef="#ctx0" brushRef="#br0">31255 8128 65 0,'0'0'8'0,"-13"-13"3"0,13 2 6 0,-12-2 0 0,12 2-5 0,12-13-5 0,1 12-2 0,11 0 2 0,12 0-3 0,-11-2-3 0,-3 14 0 0,15 0-1 0,-25 14 0 0,13 10 0 0,-14 12 0 0,-11-12 1 0,0 11-1 0,0 2 0 0,-11 0 0 0,-14-2 1 0,0-9-1 0,1-2 0 0,2-13 1 0,9-11-1 0,1 0 1 0,12 0-1 0,12-11 1 0,12-13-1 0,0-13 1 0,12 13-1 0,0-13 1 0,13 0-1 0,-1 2 1 0,-11 11-1 0,-13 12 0 0,0-12 1 0,11 0-1 0,-22-1 0 0,0 13 1 0,-13 12-1 0,-13-12 1 0,-22 12-1 0,-14 12 0 0,25 0 1 0,12-1-1 0,-25 39 1 0,25-38 0 0,12 24-1 0,-12-1 1 0,0 2-1 0,-1 11 1 0,13-24-1 0,13 2 1 0,-1-15-1 0,36 2 1 0,-23-13 0 0,11 0-1 0,-12 0 1 0,11-13-3 0,-9 2 1 0</inkml:trace>
  <inkml:trace contextRef="#ctx0" brushRef="#br0">31895 7427 43 0,'0'0'0'0,"0"0"27"0,0 0-4 0,0-12-4 0,0-1-8 0,0 13-6 0,-12 0-3 0,-12 0 0 0,12 25-1 0,-12-1 1 0,-1 11 0 0,13 3 0 0,-1 10 1 0,13-1-2 0,-11 3 0 0,22-2 0 0,14-12 1 0,0-11 0 0,35 23-3 0,-36-48-11 0,13 12-20 0,-25-12-40 0</inkml:trace>
  <inkml:trace contextRef="#ctx0" brushRef="#br0">32064 7536 45 0,'0'0'0'0,"0"-12"14"0,-13 12 5 0,13 0 4 0,-11-12-11 0,11 12-5 0,-11 0-1 0,11 24 0 0,0 0-1 0,0 0-1 0,0 11-1 0,11-9-2 0,-11-2 0 0,0 0-1 0,11 11-3 0,-11-22-12 0,13-1-17 0,-13 0-57 0</inkml:trace>
  <inkml:trace contextRef="#ctx0" brushRef="#br0">32185 7402 25 0,'0'0'31'0,"0"-11"-7"0,14-2-7 0,-3 13-4 0,0-12-5 0,2 12-1 0,11 0-2 0,0 25 0 0,-12 11 1 0,0 0 0 0,0 13-1 0,1 58 8 0,-13-57-6 0,0-2 0 0,-13 0-5 0,-23 13 1 0,12-37-1 0,12 0-2 0,-13-12-14 0,14 0-29 0,11-12-59 0</inkml:trace>
  <inkml:trace contextRef="#ctx0" brushRef="#br0">25678 9725 4 0,'0'0'9'0,"0"0"7"0,0 0-1 0,-12 0-4 0,12 0-3 0,0 0-3 0,0 0 0 0,0 11 1 0,0-11 1 0,0 0 3 0,0 0 8 0,-12 0-10 0,0 0-2 0,-1 0-2 0,13 0 0 0,-11-11 0 0,0-2 0 0,11 13-2 0,11-11 0 0,-11-1-2 0,11 12 0 0,2 0 1 0,-1 0-1 0,0 0 0 0,0 12 0 0,-12-1 1 0,0 2 1 0,0-2 0 0,0 2 1 0,0-2 0 0,-12 2 1 0,0-1-1 0,0-12-1 0,-1 0 0 0,2 0-1 0,11 0 0 0,-11-12 0 0,11 12 0 0,-13-37 0 0,13 26-2 0,13-2 1 0,9 2 0 0,-22 11 1 0,37 0-1 0,-25 11 0 0,0 2 0 0,0 11 1 0,-12-13-1 0,0 2 0 0,0-1 1 0,-12 13 1 0,0-25-1 0,-12 0-1 0,12 0 1 0,12 0 0 0,-13-13-2 0,13 1 2 0,0 12-1 0,0-12 0 0,13-1 0 0,-13 13 0 0,0 0 0 0,12 0-1 0,-12 0 2 0,0 0-1 0,0 0 0 0,0 0 0 0,0 0 0 0,12 0 0 0,-12 0 0 0,0 0 1 0,0 0-1 0,0 0 7 0,0 0-5 0,24 0-1 0,-24 0 0 0,12 0-1 0,-12 0 0 0,0 0 0 0,12 0 1 0,-12 0 0 0,0 0-1 0,0 0 0 0,13 0 1 0,-1 0-1 0,12-11 1 0,0-2-1 0,0 2 1 0,-11 11-1 0,-2 0 1 0,2-13-1 0,11 13 1 0,-12 0-1 0,35-11 0 0,-22-1 0 0,0 12 0 0,-1-12 0 0,0-1 0 0,0 13 0 0,0-13 1 0,-12 2-2 0,37-2 1 0,-13 2 0 0,1-1 0 0,-1 0 1 0,0 0-1 0,12 0-1 0,24-25 2 0,-35 24 0 0,-1 2-1 0,-11 11 0 0,48-24 0 0,-37 12 0 0,0-12 1 0,1 11-2 0,24-11 0 0,-15 12 2 0,3-12-1 0,0 12 0 0,35-25 0 0,-35 26 0 0,-13-2 0 0,-1 2 0 0,4-2-1 0,32-11 1 0,-22 11 0 0,-13-11 0 0,12 0 0 0,1 13-1 0,47-26 1 0,13 0-1 0,-60 14 1 0,-1 11 0 0,1-12 0 0,-1 12 0 0,0-13 0 0,13 1 0 0,-13 12 0 0,0-12 0 0,1 12-1 0,-1-13 2 0,61-11-2 0,-49 12 2 0,-22 12-2 0,9-1 1 0,-11 2 0 0,13-13 0 0,36-13 1 0,-49 13 0 0,61-13 1 0,-38 26-2 0,-10-13 0 0,0 11 0 0,-1 0 0 0,13-11 1 0,-1 1-2 0,-12-1 2 0,13 12-1 0,-13-12-1 0,1 11 2 0,-13-11-1 0,13 12 0 0,-13 0 0 0,13 0 0 0,-14 0 0 0,15 0 0 0,45-12 1 0,-22-1-1 0,-37 13 0 0,-11 0 1 0,11 0-1 0,-12-1 1 0,11 2 0 0,3-13-1 0,-2 11 0 0,12-11 2 0,-11 11-1 0,11 2 0 0,-12-13-1 0,37 0 0 0,-37 11 0 0,-1 2 0 0,3-1 0 0,-2 12 0 0,-12-14 0 0,24 3 0 0,-24 11 0 0,25-13 0 0,-13 2 0 0,-11-2 0 0,11 2 0 0,0-1 0 0,-12 12 0 0,0-12 0 0,13 12 0 0,-24-12 1 0,22 12-1 0,-23-12 0 0,0 12 0 0,0-12 0 0,2 12 0 0,-14 0 0 0,0 0 0 0,0 0 0 0,11-14 0 0,-11 14 0 0,24 0 0 0,-12 0 3 0,0 0-5 0,-24 0-17 0,-13 0 1 0</inkml:trace>
  <inkml:trace contextRef="#ctx0" brushRef="#br0">31218 7802 10 0,'0'0'19'0,"-12"0"0"0,0 0-4 0,0 0-5 0,12 0-3 0,-13 0-5 0,13 0 0 0,0 0 10 0,13 0-1 0,-13 0 1 0,12 0 6 0,-24-13-12 0,12 13-2 0,0 0-1 0,-13 13-2 0,13-13 0 0,0 0-1 0,0 0 2 0,0 0 9 0,0 0-9 0,0 0-2 0,0 11 1 0,0-11 6 0,0 0-6 0,0 13 1 0,0-13-2 0,0 0 1 0,0 0 0 0,0 0 19 0,0 0-19 0,0-13 0 0,0 13 0 0,13 0-1 0,-13 0 1 0,0 0-1 0,0 0 0 0,0 0 1 0,0 0-1 0,0 0 0 0,12 0 0 0,-12 0 1 0,0-11 0 0,0-2 0 0,12 2-1 0,0-2 0 0,0-11 0 0,0 11 0 0,1-22 1 0,11 22-2 0,-2 2 1 0,-8-1 0 0,11 12 0 0,-14 0 0 0,0 0-1 0,2 12 1 0,-2 12 0 0,14-13 0 0,24 38-1 0,-25-24 1 0,-12-14 1 0,24 2-3 0,-11-13 1 0,-13-13 1 0,0 2 1 0,12-14-1 0,0-11 0 0,-11 12-4 0,9 0-26 0,-9 12-102 0</inkml:trace>
  <inkml:trace contextRef="#ctx0" brushRef="#br0">27348 9205 3 0,'0'0'4'0,"0"0"51"0,0 0-57 0,0 11 1 0,0-11 1 0,0 13 7 0,0-13 4 0,0 0 4 0,0 0-2 0,0 0-4 0,0 0 3 0,0 0-6 0,-13 0-2 0,13 11 2 0,-12-11-3 0,12 0 0 0,0 0 3 0,0 0-3 0,0 0 0 0,-12 0 2 0,12 0-2 0,-12 0 0 0,12 0 0 0,0-11 1 0,0 11-2 0,0-13 1 0,0 13 0 0,0-24 3 0,12 13-3 0,-12-1 0 0,12 12-1 0,-12 0-1 0,0 0 0 0,0 0-1 0,25 12 0 0,-25-1 1 0,11 13-1 0,2-11 0 0,-13-2 0 0,12-11 1 0,-12 13-1 0,-12-13 1 0,12 11 0 0,-13-11 0 0,13 13 0 0,-11-13 1 0,-2 0-1 0,1 0 0 0,-12 0 0 0,12-13 0 0,-12 2 0 0,12 11 0 0,-1-13-1 0,1 2 1 0,12-13 0 0,0 11-1 0,0 2 1 0,12-1-1 0,-12-2 1 0,13 3-1 0,-1-2 0 0,0 2 1 0,0-2-1 0,0 13 1 0,0 0-1 0,12 0-1 0,-24 13 1 0,24-2 0 0,-24-11 1 0,25 38-1 0,-13-38 0 0,-12 12 0 0,12-1 1 0,-12 13-1 0,-12-11 0 0,12-2 0 0,-24 13 2 0,11-24-2 0,13 13 0 0,-11 0 0 0,-2-13 1 0,1 11-1 0,0-11 1 0,0 0 0 0,0 0 0 0,0-11-1 0,0-2 2 0,0 0-2 0,-1 2 0 0,1-2 1 0,12-11-1 0,0-11 1 0,12 9-2 0,1 15 2 0,-1-13-1 0,12 24 0 0,-12-13 0 0,12 13 0 0,12 0-1 0,-11 13 2 0,-13-2-2 0,0 2 1 0,0-2 0 0,1 15 0 0,-13-15 0 0,0 13 0 0,-13-11 0 0,1-2 0 0,0 13 1 0,-12-24-1 0,11 13-1 0,-11 0 2 0,0-13 0 0,12 0-1 0,0-13 1 0,-12 0-1 0,12 2-1 0,-1-13 2 0,13 0-1 0,-12-12 0 0,12 11 0 0,0 12 0 0,12 2 0 0,1-2 0 0,11 13-1 0,0-11 2 0,-12 11-2 0,12 0 1 0,-11 0 0 0,11 11-1 0,-12 13 1 0,0 0 0 0,-12-10 0 0,0 22 0 0,0-12 0 0,-37 0 1 0,26-13-1 0,-26 15 0 0,25-26 1 0,0 0-1 0,-12 0 0 0,12-13 1 0,-1 0-1 0,1 2 0 0,12-13 0 0,-12 0 0 0,12 0 0 0,12 12-1 0,13-13 1 0,-1 12 0 0,24-11 0 0,-23 24-1 0,-1 13 1 0,-12-2 0 0,12 2 0 0,-12 12 0 0,1 11 0 0,-13-1 0 0,0-22 0 0,-13-2 0 0,1 2 0 0,-12 0 0 0,12-2 1 0,-1-11-1 0,2 0 1 0,-2-11-1 0,1-2 0 0,12 0 0 0,-12-11 0 0,12 0 0 0,12 0 0 0,-12 13 0 0,25-15 0 0,-25 26 0 0,11 0-1 0,2 14 2 0,-1-14-1 0,12 12 0 0,-24-1 0 0,0-11 0 0,0 0 0 0,0 13 0 0,0-13 1 0,0 0-2 0,-12 0 1 0,12 0-14 0</inkml:trace>
  <inkml:trace contextRef="#ctx0" brushRef="#br0">27529 8661 6 0,'0'0'0'0,"0"-13"20"0,0-11 0 0,0 11 3 0,0-10-4 0,0 11-3 0,11 0-3 0,-11 0-2 0,25 0-3 0,-1 0 0 0,0 12-4 0,13 12-2 0,-25 0 0 0,24 12-1 0,-24 0 0 0,0 0 0 0,1 0 0 0,-13 24 3 0,-13-24-2 0,-11-11-1 0,12-2 1 0,-12 2 1 0,12-13-1 0,0 0 0 0,12-13 0 0,0 2-1 0,0-13 0 0,12 11 0 0,0-10 0 0,12-15-2 0,-12 14 2 0,12-11-1 0,0-1-1 0,1-2 2 0,-13 15-2 0,0-1 2 0,0 12-1 0,-12 0 1 0,0 12-1 0,-12 12 0 0,0 0 0 0,-12 0 0 0,11 23 0 0,2-9 0 0,-2 10 0 0,13-12 0 0,0-1 0 0,24-10 0 0,25-2 0 0,-24 2 1 0,10-13-2 0,-10-13-1 0,0 13-15 0,-14-11-26 0,13 11-62 0</inkml:trace>
  <inkml:trace contextRef="#ctx0" brushRef="#br0">27952 8044 41 0,'0'-12'6'0,"-12"12"1"0,-1 0 3 0,13 0 3 0,-22 24 8 0,-3 0-14 0,12 11 1 0,1 15 1 0,12-15-2 0,0 13-1 0,12-11 0 0,13 0-3 0,-12-26 0 0,22 14-1 0,13-13-2 0,-24 0-5 0,1-12-17 0,-1-12-15 0,-12-12-41 0</inkml:trace>
  <inkml:trace contextRef="#ctx0" brushRef="#br0">28085 8165 53 0,'0'0'11'0,"0"-12"0"0,0 12 10 0,0 12 2 0,0 12-9 0,0 11-9 0,0-11-2 0,0 13-2 0,12 0-1 0,-12-13-6 0,0 12-16 0,12-24-11 0,1-12-15 0,-13 13 21 0</inkml:trace>
  <inkml:trace contextRef="#ctx0" brushRef="#br0">28218 8080 29 0,'11'-12'13'0,"2"-12"5"0,12 12 8 0,0 12-2 0,-3 12-3 0,3 24-4 0,11-1-3 0,-12 63 5 0,-24-50-14 0,-11 13-3 0,-14-13-2 0,13-11-14 0,-12-1-59 0,11-24 4 0</inkml:trace>
  <inkml:trace contextRef="#ctx0" brushRef="#br0">27348 9229 8 0,'0'0'12'0,"-13"-13"4"0,13 13-6 0,0-11-3 0,13 11 2 0,-13-13 1 0,0 13 2 0,0-11 0 0,0 11 9 0,0 0 7 0,0-12-25 0,0-2 0 0,0 3-1 0,0 11 1 0,0 0-1 0,0 0 0 0,-13 0 2 0,26-13 25 0,-13 13-26 0,11 0 0 0,-11-11-2 0,13-2 0 0,-1 2 0 0,0-1-1 0,12 0 0 0,-11 0 1 0,-13 12 0 0,22-24 1 0,-9 10-2 0,-1 3 0 0,13-1 0 0,-12 0 1 0,-2 0-1 0,13 0 0 0,-12-12 1 0,12 12-1 0,-24 12 1 0,24-25-1 0,-12 13 1 0,1 0-1 0,-1 0 0 0,0-12 0 0,12 11 0 0,-12 2 0 0,12-2 0 0,0-11 1 0,1 12-2 0,-1-13 2 0,12 1-1 0,0 13 1 0,37-50-1 0,-37 24 0 0,0 14 0 0,1-13 1 0,-1 12-1 0,1-2-1 0,-13 3 1 0,0-1 1 0,0 0-1 0,36-25 1 0,-22 25-2 0,-3-12 1 0,-11 12-1 0,13-13 1 0,-1 13 1 0,0 0-1 0,25-50 0 0,-12 50 0 0,-25-11-1 0,24 11 2 0,-11-12-2 0,34-37 2 0,-22 24-1 0,-1 13 1 0,1-13-1 0,-1 1 0 0,-11 11 0 0,24 2 1 0,-26-1-1 0,37-37 0 0,-47 49 2 0,11-12-1 0,0-2 0 0,1 3 0 0,-1-1-1 0,0 12 0 0,38-25 0 0,-3 0 0 0,-47 25-1 0,13-13 2 0,-1 13-2 0,0-11 1 0,13 11 0 0,-13-13-1 0,12 0 3 0,2 2-2 0,-15-1 3 0,13-1-3 0,-11 1 0 0,35-37 2 0,-35 37-3 0,-1 11 2 0,1 1-1 0,-15 0 0 0,16-13 0 0,22-11 0 0,-36 13 0 0,61-26 1 0,-49 25 0 0,37-26 0 0,-24 27-1 0,-14-1-1 0,15-1 1 0,-15 13 0 0,26-24 2 0,-37 24-1 0,48-26-1 0,-47 15 0 0,23-2 1 0,-11 0-2 0,-1 13 2 0,35-47-2 0,-34 47 1 0,0-1 1 0,-1-11-2 0,-24 24 1 0,12-12 0 0,25-25 0 0,-13 25-1 0,0-13 1 0,13 13 0 0,-13-12-1 0,12 0 2 0,-11 12-2 0,11-12 3 0,-36 11-1 0,24 1-3 0,-24 0 2 0,37-12 2 0,-37 24-1 0,12-12-2 0,11-2 1 0,-9 3 0 0,11-1 0 0,-26 0 0 0,24 11 3 0,-22-11-4 0,24-12 2 0,-13 24-1 0,-12-12 0 0,12 11 0 0,-12 2 1 0,0-2-1 0,0 2 0 0,0 11 0 0,1-13 0 0,-1 0 0 0,0 2 1 0,-12 11-1 0,0 0 0 0,0 0 0 0,12 0 0 0,-12 0 1 0,0-13-1 0,12 13 1 0,-12 0 0 0,0 0 0 0,0 0 0 0,0-11-1 0,0 11 1 0,-12 0-1 0,12 0 1 0,0 0-1 0,0 0 0 0,0 0 0 0,0-13 0 0,0 13 0 0,0-11 0 0,0 11-1 0,12 0 2 0,-12-13-2 0,0 26 2 0,0-2-1 0,0 2 0 0,0-2 0 0,-12 2 1 0,0-2-2 0,0 15 2 0,0-26 0 0,-1 11-1 0,1-11 0 0,12-11 0 0,-12 11 0 0,12-13 0 0,12-11 0 0,0 11 0 0,1 2-1 0,-1 11 2 0,-12 0-1 0,0 0 0 0,0 11 0 0,0 13-26 0,0-11-64 0,0-13 5 0</inkml:trace>
  <inkml:trace contextRef="#ctx0" brushRef="#br0">32512 4911 73 0,'0'0'0'0,"0"0"19"0,0-12-11 0,0 0 3 0,11 0-6 0,26-13 1 0,-11 25-3 0,-4 0 1 0,3 13 0 0,11-1-1 0,-24 12 1 0,0 12-1 0,1 1 1 0,-13-1 0 0,0-1 1 0,-25 2-1 0,13 0 1 0,-12-26-1 0,12 2-1 0,0-2-2 0,-1-11 0 0,13-24-1 0,13 1-2 0,-1-15 2 0,24 3-1 0,-12-13-1 0,13-1 1 0,-1 1 0 0,-24-1 1 0,13 13 0 0,-14 24 1 0,-22 0 1 0,-14 24-1 0,13 12 1 0,-24 49-1 0,24-25-1 0,12-11-1 0,24-1 0 0,0-12-1 0,24-13-2 0,1 2-26 0,23-13-94 0</inkml:trace>
  <inkml:trace contextRef="#ctx0" brushRef="#br0">32464 4560 33 0,'0'0'0'0,"-12"-13"21"0,12 13-1 0,0-11 1 0,0-13-6 0,0 12-7 0,0 0-3 0,12-12-2 0,0-2 0 0,0 15-1 0,12 11 1 0,0 0-2 0,0 11-1 0,2 15 1 0,-4-2-1 0,3 0 0 0,11 0 1 0,-24 0 1 0,25-24 1 0,-25 0-1 0,12-13-1 0,-12 2-1 0,12-25-6 0,-11 12-20 0,-2-14-22 0,0 27-9 0</inkml:trace>
  <inkml:trace contextRef="#ctx0" brushRef="#br0">33080 4125 21 0,'0'0'7'0,"0"0"0"0,0-13 5 0,-12 2 3 0,0-1 0 0,0 12-5 0,-37 23 7 0,38 14-9 0,-13-2 0 0,24 15-3 0,-13-2-3 0,26 13-1 0,0-13-1 0,9-12-6 0,3 1-12 0,11-13-13 0,-12-12-13 0,-11 0 20 0</inkml:trace>
  <inkml:trace contextRef="#ctx0" brushRef="#br0">33165 4258 19 0,'0'0'6'0,"0"-13"11"0,12 2 1 0,1-13-1 0,-2 11-5 0,14 0-4 0,0 2-3 0,-1-2 0 0,-2 37 1 0,-22 13-3 0,0-13 0 0,-11 25 0 0,0-13-2 0,-13 1 0 0,11-1-1 0,13-24-1 0,0 0-2 0,24-12-10 0,0 0-6 0,12-12-6 0,-11 0-5 0,-12 0 0 0</inkml:trace>
  <inkml:trace contextRef="#ctx0" brushRef="#br0">33443 4112 7 0,'0'0'18'0,"0"-11"7"0,0 11 1 0,12-12-4 0,13 12-4 0,-1 12-6 0,-12 23-3 0,25 50-1 0,-26-12-28 0,-11 12-90 0</inkml:trace>
  <inkml:trace contextRef="#ctx0" brushRef="#br0">25714 9689 7 0,'0'0'17'0,"-12"0"5"0,12 0-7 0,-12 0 11 0,0 0-20 0,12-12 9 0,0-1-5 0,0 13 1 0,0 0 1 0,-12-13-2 0,12 13-2 0,0-11-1 0,0 11-2 0,-12 0-4 0,12 0 0 0,0 11 0 0,-12 15 2 0,-1-14 0 0,2-12 1 0,11 12-1 0,0-12 0 0,0 0-1 0,0 0 2 0,0 0-2 0,24-12 4 0,-12 0-3 0,12-1 0 0,12-24-2 0,1 14 0 0,-1-13 1 0,12-14 1 0,1 3-2 0,11 10 0 0,1-11-1 0,-1-13 0 0,1 26 0 0,11-15 1 0,-11 2-1 0,-2 0 0 0,4 11 0 0,-4-10 0 0,2-2 0 0,132-96 0 0,-121 84-1 0,1 0 2 0,0 2 0 0,24-2-1 0,-25 1-1 0,13-2 1 0,-13 15 0 0,74-62 0 0,-75 48 0 0,3 0-1 0,71-48 1 0,-73 74 0 0,-11-13 0 0,-1 11-1 0,0 1 1 0,1-12 0 0,0 11 0 0,12-11 0 0,-1 0 0 0,26-26 1 0,-15 15-2 0,-10 9 2 0,0-9-1 0,0 9 0 0,-1-9 0 0,0 10 0 0,-11 1 0 0,12 0 0 0,-1-2-1 0,0 2 1 0,-11 1 0 0,84-50 1 0,-72 47-1 0,-2-9 1 0,3 23-2 0,-2-13 2 0,-11 0-2 0,12 14 0 0,34-39 1 0,-57 39 0 0,10-2 1 0,-11 0-1 0,11 2-1 0,1-1 1 0,-1-2 0 0,0-9 0 0,12 10 0 0,-11 1-1 0,12 0 0 0,-12-12 2 0,59-26-1 0,-59 26 0 0,60-24 0 0,-73 36 0 0,13 0 0 0,11-1-1 0,-11-11 0 0,48-25 0 0,-49 49 1 0,-11-13 0 0,-1 2-1 0,12-2 0 0,1-11 0 0,11 12 3 0,1-13-2 0,24-23 0 0,12-1 4 0,-62 37 0 0,14 0-1 0,-12-1-2 0,-13 13 0 0,25-24 2 0,-49 35-2 0,0 2 0 0,0-2 0 0,-12 13-6 0,0 0-175 0</inkml:trace>
  <inkml:trace contextRef="#ctx0" brushRef="#br0">27009 8588 42 0,'-12'0'29'0,"12"0"1"0,-12 0-4 0,12 0-5 0,-13 0-9 0,13-12-6 0,13 12-1 0,-13 0-3 0,12 0 2 0,-12 12 0 0,0 0-1 0,0-1 2 0,0 2-1 0,-12-2 0 0,-1 15 0 0,2-14-1 0,-2 0 0 0,1-12-1 0,0 0 0 0,0 0 0 0,12-12-1 0,-12 12-1 0,12-25 1 0,0 12-1 0,0 2 1 0,0-2-2 0,12 2 2 0,0-1-2 0,0 12 1 0,13 0 1 0,-1 12-1 0,0-1 0 0,-12 2 0 0,0 11 1 0,1-11-1 0,-13 11 3 0,0-13 0 0,-25 2 0 0,1-2-2 0,-1 2 2 0,1-2 0 0,0-11-3 0,12 0 2 0,0-24-1 0,0 0 0 0,12 1 0 0,0-15-2 0,12 14 2 0,0 1-1 0,0 11-1 0,0 12 0 0,13 0-4 0,11 24-29 0,13 0-94 0</inkml:trace>
  <inkml:trace contextRef="#ctx0" brushRef="#br0">25690 8673 46 0,'0'0'0'0,"-12"0"34"0,0 0-14 0,12-12-2 0,12-1-5 0,12 0-3 0,13 2-5 0,-13 11-1 0,12 11 0 0,0 15 1 0,-23 9-3 0,-1-11 1 0,-12 13 0 0,-12 0 1 0,-1-2-2 0,2-10 1 0,-14-13-1 0,25 0 0 0,-12-12 0 0,12-24-1 0,12-1-1 0,13-23 1 0,-14 0 1 0,14 0-1 0,-13-13 0 0,0 25-1 0,-12 0 1 0,0 36-1 0,0 0 0 0,-12 0 0 0,0 24 1 0,-13 11 0 0,25 15 0 0,0-15 1 0,25 2-2 0,-1-1 1 0,12-11 0 0,-12-14 0 0,13 2-1 0,-2-13-3 0,-10 0-16 0,-1-24-30 0,-12 11-43 0</inkml:trace>
  <inkml:trace contextRef="#ctx0" brushRef="#br0">26016 8382 41 0,'0'0'16'0,"-11"-12"6"0,11-25 0 0,0 13 1 0,0-11-7 0,11 9-4 0,14 2-4 0,-13 24-4 0,0 0 0 0,0 24 0 0,0 13 0 0,0 0-3 0,-12 11 2 0,0 0-2 0,13-11-1 0,-13-25 1 0,0 0-1 0,12-12 1 0,12-24 0 0,0 0-2 0,13 0-10 0,-13-13-17 0,13 13-23 0,-37 11 2 0</inkml:trace>
  <inkml:trace contextRef="#ctx0" brushRef="#br0">26247 8104 63 0,'0'0'0'0,"-12"-13"50"0,12 37-27 0,12-11-15 0,-12 24-5 0,12-2-2 0,1 13-1 0,-13 2-13 0,0-2-17 0,0-12-25 0,0-24 22 0</inkml:trace>
  <inkml:trace contextRef="#ctx0" brushRef="#br0">25968 8128 48 0,'-12'11'27'0,"-35"26"-1"0,22 0-7 0,13 11-6 0,0 13-5 0,24-25-4 0,12 0-2 0,11 1-1 0,15-25-1 0,10 12-11 0,13-24-35 0,-49-12-11 0</inkml:trace>
  <inkml:trace contextRef="#ctx0" brushRef="#br0">26985 8611 17 0,'0'0'12'0,"0"0"9"0,0-11 5 0,0 11-7 0,0-12-8 0,0 12-2 0,-13 0 1 0,13 12-2 0,0-12-1 0,0 0-1 0,0 0 14 0,0 0-15 0,0-12 0 0,0 12-2 0,13-12 1 0,-13 0 0 0,0 12-2 0,12-12 0 0,0 0-1 0,0 12 0 0,-12 0 2 0,0 0 0 0,0-12 17 0,12-1-18 0,1 0-1 0,-2-10-1 0,0 11 0 0,13 0 0 0,2 0 0 0,-13-13 0 0,9 25 1 0,-9-24-1 0,-1 12 1 0,12-12-1 0,-12 12 1 0,12-25-1 0,1 13 0 0,-1 0 1 0,12-13-1 0,13 2 0 0,-13 22 0 0,-11-24 1 0,-3 26-1 0,3-26 0 0,0 14-1 0,10-13 1 0,14-1 0 0,-13-11 0 0,1 12 0 0,-1 11 0 0,1 1 0 0,-13 0 0 0,0-1 0 0,13-10 0 0,-2-2 1 0,2 0-2 0,11 2 1 0,-12-15 0 0,13 15 1 0,-13-1-1 0,12-13 0 0,-11 13 0 0,11-12 0 0,-13 11 0 0,15-11 1 0,-2 0-1 0,0-13 0 0,25 0 0 0,-12 0 0 0,0 2 0 0,11 9 0 0,-24-9 2 0,0 10-2 0,0 13 0 0,1-13 0 0,-12 1 0 0,23 0-1 0,-11 0 1 0,-1-13 0 0,0 1 1 0,12 11-1 0,-11 1 0 0,11-1 0 0,-11 1 0 0,11 0 1 0,-11 0-1 0,11-2 0 0,-12 2 0 0,1 11 0 0,-13-22-1 0,13 11 1 0,11-25 1 0,0 0 0 0,25 0-1 0,-24 13 2 0,11 0-2 0,1-1-1 0,-1 1 0 0,-11 0 1 0,11-1 1 0,-11 1-2 0,-1-1 1 0,-11 0-1 0,11 0 1 0,1 2 0 0,11-15-1 0,-11 15 3 0,-13-2-1 0,-12 25 0 0,13-13-1 0,11-11 0 0,1 12-1 0,-2-13 2 0,2 13-1 0,0-2-1 0,0-9 1 0,-1 11-1 0,-1-1 3 0,-9 1 0 0,-2-1 2 0,0 0-1 0,1-10 0 0,-13 22-1 0,-11 0-1 0,-1 13 0 0,12-13-1 0,-11 13 0 0,-3 0-1 0,16-11 2 0,-26 23 0 0,1 0-3 0,-13 0-12 0,0 12-42 0,0 0-71 0</inkml:trace>
  <inkml:trace contextRef="#ctx0" brushRef="#br0">25884 9507 32 0,'0'0'0'0,"-36"37"13"0,12-25-6 0,11 12 2 0,1-12-4 0,0 0-2 0,0 0 1 0,0-1-2 0,-24 26 1 0,11-12-2 0,1-2 0 0,-25 62 19 0,27-72-7 0,-4 11 14 0,14-13-12 0,0-11-3 0,24-24-7 0,0 0-1 0,25-13 0 0,-13 13-2 0,0-11 1 0,12-2 1 0,-24 0-1 0,25 2-1 0,36-50 6 0,-25 25-5 0,0-1-2 0,26-11 0 0,82-87 3 0,1-33 1 0,-72 107-4 0,-1 1-1 0,1-14 2 0,0 26-1 0,84-97-4 0,-96 96 3 0,0 0-1 0,-1 1 1 0,-13 0 1 0,2-13 0 0,0 0-1 0,84-60 1 0,-60 73-1 0,-11-2 0 0,-3 2-1 0,14 12 1 0,0-13 0 0,-13 1 0 0,2-1 1 0,-3 1-2 0,75-73 1 0,-86 83 1 0,0-9 0 0,12 22-1 0,-11-11 0 0,0-1 1 0,-1 0-1 0,14 0 0 0,-2 2 0 0,48-74 0 0,-59 72-1 0,-1 1 1 0,14-13-1 0,57-72 4 0,-45 60-2 0,-1 13-1 0,96-98 0 0,0 12-1 0,-108 75 1 0,-1 22-2 0,0-11 1 0,2-1 3 0,-14 0-1 0,1 13-1 0,-1-14-1 0,0 15 1 0,1-15-1 0,11 15 1 0,62-74-1 0,-62 60 0 0,-11 12 0 0,-2 0 2 0,39-59 8 0,-62 72-6 0,12 12 0 0,50-61-1 0,-13 12-2 0,-38 49-1 0,-11-12 1 0,13-13 0 0,-13 1-1 0,61-37-2 0,-38 36 2 0,2 13 2 0,-12-13 0 0,24 13 1 0,12-37-2 0,-49 49 0 0,1-12 1 0,11-2-1 0,60-70 0 0,-59 60-1 0,72-62 2 0,-60 63-3 0,11-2 3 0,-12 1 5 0,0-2-4 0,-11 3-2 0,-1-2 0 0,1 13-1 0,-13-1 1 0,13 13-2 0,-25 0 2 0,12-1-2 0,-12 13-2 0,0-24-184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000" max="10000" units="dev"/>
          <inkml:channel name="Y" type="integer" min="-10000" max="10000" units="dev"/>
          <inkml:channel name="F" type="integer" max="255" units="dev"/>
          <inkml:channel name="T" type="integer" units="dev"/>
        </inkml:traceFormat>
        <inkml:channelProperties>
          <inkml:channelProperty channel="X" name="resolution" value="1" units="1/dev"/>
          <inkml:channelProperty channel="Y" name="resolution" value="1" units="1/dev"/>
          <inkml:channelProperty channel="F" name="resolution" value="1" units="1/dev"/>
          <inkml:channelProperty channel="T" name="resolution" value="0" units="1/dev"/>
        </inkml:channelProperties>
      </inkml:inkSource>
      <inkml:timestamp xml:id="ts0" timeString="2025-09-12T11:44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antiAliased" value="0"/>
    </inkml:brush>
  </inkml:definitions>
  <inkml:trace contextRef="#ctx0" brushRef="#br0">19110 4754 49 0,'0'0'0'0,"0"0"33"0,0-13-15 0,12 13-8 0,-12-11-5 0,13-2 0 0,-1-11 2 0,12 11 1 0,-12-11 0 0,0 0-1 0,25 1 3 0,-13-2-6 0,0 12-2 0,0 2 1 0,11-2-1 0,-22 2 1 0,59-1 1 0,-59 12-3 0,23 0 0 0,-24 0 0 0,1 0-1 0,11 12 0 0,0 12 1 0,-12 0-1 0,0-11 0 0,0 22 0 0,12-22 0 0,-11 22 1 0,11-22-1 0,0-13 1 0,-11 12-1 0,22-12 1 0,2-12-1 0,-2 12 1 0,63-48 3 0,-62 35-3 0,12-10 1 0,-11-2 0 0,-1 1-2 0,0 0 2 0,-25 24-2 0,26-12 0 0,-24 12 1 0,0 0-1 0,-13 12 0 0,0-1 0 0,11 26 1 0,0-12-1 0,-11-2 1 0,13 1 0 0,-1 0 0 0,0-11 0 0,0-1-1 0,24-12 3 0,-11-25-1 0,11 14 1 0,13-26-1 0,-13 2-1 0,13-2-1 0,71-35 1 0,-48 48-1 0,1-2 0 0,60 15-1 0,-59 22 2 0,-15 2 0 0,2 24 1 0,-25-1-1 0,0-13-1 0,-24 14 1 0,-12-12 0 0,0-2 0 0,0 1-3 0,-12 0-9 0,-36-11-150 0</inkml:trace>
  <inkml:trace contextRef="#ctx0" brushRef="#br0">19933 3738 84 0,'0'-24'12'0,"-12"-37"8"0,12 37-7 0,24-12 3 0,-24 36-1 0,0 0-9 0,12 12-1 0,0 23 1 0,1 14-2 0,-13 11 1 0,0 1-3 0,0 0-3 0,0-1 2 0,0-11-1 0,0-13 0 0,-13-25-5 0,13 13-10 0,-12-24-8 0,12 0-20 0,0-24-30 0</inkml:trace>
  <inkml:trace contextRef="#ctx0" brushRef="#br0">20126 3581 79 0,'0'0'13'0,"-13"-13"-2"0,13 26 1 0,0-1 9 0,0 24-4 0,-11-1-7 0,11 26-2 0,0-12-3 0,-13 11-3 0,13-11-2 0,0 10 3 0,0-21-2 0,-11-2-1 0,11-12-6 0,0-13-16 0,0-11-20 0</inkml:trace>
  <inkml:trace contextRef="#ctx0" brushRef="#br0">20113 3568 46 0,'0'-13'17'0,"0"-34"-6"0,26 11-2 0,-2 12 4 0,0 24 0 0,12-13-3 0,-12 13-4 0,13 13-2 0,-1 11 0 0,0 12-2 0,-12 11 1 0,-24-9-1 0,13 9 1 0,-26-10 0 0,-23 0-1 0,0-2 0 0,0-22-1 0,-25-1 1 0,13 0 0 0,-2-12 0 0,-33-37 0 0,59 13-1 0,11 0 0 0,26-13 1 0,23 26 2 0,11 11 0 0,3 0 1 0,-2 24-1 0,12 13 0 0,1 11 1 0,-13 0-2 0,1 1 0 0,0-1 0 0,-2 1-2 0,50 22-1 0,-73-58-20 0,-12-2-121 0</inkml:trace>
  <inkml:trace contextRef="#ctx0" brushRef="#br0">9301 17575 23 0,'0'0'0'0,"-13"0"16"0,13 12-13 0,0-12 8 0,0 12 9 0,0-24-1 0,0-49-5 0,0 25-5 0,0-25-1 0,13-71 2 0,-13 47-7 0,0 0-2 0,12-48 1 0,0 85 0 0,1 24 1 0,22 11 4 0,-35 26-2 0,25 22 0 0,-1 75 1 0,-24-38-4 0,12 13-1 0,0-12-1 0,-12-2 0 0,12-34 1 0,-12-13 0 0,13 0 4 0,-13-48-3 0,12 0-1 0,-12-24 0 0,12 0 0 0,0-26-1 0,0 3 0 0,12-14-2 0,-12 12 0 0,1 13 2 0,11-1-1 0,-12 48 0 0,-12 13 2 0,12 0 0 0,-12 25 3 0,12 11 0 0,0 25-1 0,1 0-1 0,-2 23 1 0,0-11-3 0,14 12 1 0,0 47-2 0,10-71-5 0,-22-25-17 0,-1-24-29 0,12 12-48 0</inkml:trace>
  <inkml:trace contextRef="#ctx0" brushRef="#br0">10160 17309 47 0,'0'-12'7'0,"0"-2"15"0,12-10-1 0,12 0-2 0,12-11-5 0,1 23-5 0,-1 0-3 0,13 12-1 0,0 24-1 0,-14 0 0 0,-24 11-1 0,2 3 0 0,-26 57 4 0,-9-58-5 0,-15 11 0 0,1-23 2 0,-13-1 3 0,25-24-4 0,24-12-1 0,0 0-1 0,12-24-1 0,24-1 1 0,13-11 0 0,0 11-2 0,12-24-2 0,-2 13 1 0,-11 1 0 0,1-14 2 0,-37 49-1 0,-24 12 1 0,-12 24 2 0,-13 25 0 0,-36 60 3 0,62-62-4 0,0 14-1 0,11-13 0 0,22 1 0 0,63-13 0 0,0-36-9 0,25-24-32 0,22-13-86 0</inkml:trace>
  <inkml:trace contextRef="#ctx0" brushRef="#br0">11986 17248 49 0,'0'-13'5'0,"25"13"1"0,11-11 4 0,0 11 0 0,73 0 1 0,-61 0-10 0,13 0-1 0,-37 0-15 0,0 0-53 0</inkml:trace>
  <inkml:trace contextRef="#ctx0" brushRef="#br0">12058 17526 28 0,'0'0'0'0,"13"0"20"0,23 12-6 0,25-12 4 0,11 0-6 0,13 0-7 0,0 0-6 0,11 0-42 0,-72 0 2 0</inkml:trace>
  <inkml:trace contextRef="#ctx0" brushRef="#br0">13607 17150 61 0,'0'-11'7'0,"0"11"-1"0,0-12-4 0,12 24 16 0,-12 25-8 0,0 11-5 0,0 0-2 0,0 0 0 0,24 13-1 0,-11-13 0 0,23-11-1 0,0-13 1 0,0-12-1 0,1-12 1 0,-1 0-1 0,0-36 0 0,-25 12 1 0,15-26-1 0,-14 2 0 0,0-13 0 0,-12 2 0 0,0-1-1 0,0-1 1 0,0 25-1 0,0 24 0 0,0 12 1 0,0 0 3 0,0 24 3 0,0 12-1 0,13 25-2 0,-2-13-1 0,0 11-1 0,14 50-1 0,-1-48-5 0,1-12-16 0,-1 0-33 0,-12-25-10 0</inkml:trace>
  <inkml:trace contextRef="#ctx0" brushRef="#br0">14345 17357 91 0,'0'0'10'0,"0"0"-3"0,11 0 15 0,-11 24-8 0,0 13-4 0,13 11-6 0,-1 0-1 0,0 13-1 0,0-25-1 0,-12-1-1 0,0-9 0 0,0 10-1 0,14-24 0 0</inkml:trace>
  <inkml:trace contextRef="#ctx0" brushRef="#br0">15130 17127 91 0,'0'-12'4'0,"0"0"2"0,0 0-5 0,37 12 2 0,-24 0 5 0,-2 24 1 0,13 85 0 0,-11-50-6 0,-1 2-1 0,-12 13 0 0,0-15-1 0,0-10 2 0,-25-13-1 0,1-11 0 0,-12-13 0 0,0 0-1 0,1-12-1 0,-15-12 1 0,15-12-1 0,-2 0 0 0,-12-74 1 0,49 37 0 0,0 2 0 0,13-2-1 0,23 13 1 0,73-37 3 0,-50 61 0 0,2 0 3 0,12 12-1 0,0 0-3 0,-24 12-2 0,-1 0 0 0,-24 12-3 0,-11 0-14 0,-2 12-31 0,-11-12-27 0</inkml:trace>
  <inkml:trace contextRef="#ctx0" brushRef="#br0">15736 17538 55 0,'0'0'0'0,"0"0"29"0,0 24-5 0,0 13-5 0,0-13-1 0,0 12-18 0,0-11 1 0,0 11-1 0,-12 12 1 0,12-11-1 0,-12-2 1 0,12 2-1 0,0-13 1 0,-12-12-1 0,12 0 0 0,0-12-2 0</inkml:trace>
  <inkml:trace contextRef="#ctx0" brushRef="#br0">16182 17188 42 0,'0'-24'41'0,"-11"-1"-19"0,11 13-3 0,11 12-8 0,-11 0-5 0,0 12-1 0,14 25 1 0,10-1-2 0,-12 11-1 0,12 3 0 0,12-2-2 0,2 0 0 0,-3 0 0 0,-11-24-1 0,0 1-1 0,-12-13-12 0,-12 0-15 0,12-12-16 0,-12-12-27 0</inkml:trace>
  <inkml:trace contextRef="#ctx0" brushRef="#br0">16728 17030 55 0,'0'0'0'0,"0"-12"32"0,0 12-19 0,0 0 1 0,-11 12 1 0,-2 25-4 0,-24 11-3 0,13 1-3 0,-12 11-1 0,-2 13-1 0,3-13-2 0,-1-12 0 0,12 13 0 0,12-25-2 0,12-12-14 0,-12 12-28 0,12-11-49 0</inkml:trace>
  <inkml:trace contextRef="#ctx0" brushRef="#br0">16921 17429 83 0,'0'0'0'0,"0"13"22"0,13-2-3 0,-13 26-1 0,0-1-4 0,11 0-7 0,-11 13-5 0,13-25 1 0,-13 13-2 0,0-1-2 0,12-12-27 0,-12-1-92 0</inkml:trace>
  <inkml:trace contextRef="#ctx0" brushRef="#br0">17030 16559 29 0,'0'-13'17'0,"0"-11"8"0,11 12-2 0,-11 0-1 0,0 0-9 0,0 12-8 0,0 24-1 0,0 12 0 0,0 1 1 0,0-1-1 0,0 13 0 0,-11-1-2 0,11-12 0 0,0-12-1 0,0 13 1 0,0-26-1 0,0 2 1 0,-11-2-4 0,11-11-11 0,-13 13-21 0,13-13-33 0,0 0 29 0</inkml:trace>
  <inkml:trace contextRef="#ctx0" brushRef="#br0">16764 16510 16 0,'0'0'9'0,"0"-12"1"0,12 12 5 0,12 0 2 0,13 0-2 0,-1 0-2 0,25-12 0 0,11 12 1 0,0-12-1 0,1 12-4 0,-13-13-3 0,-11 13-3 0,-25 0-1 0,-24 0-1 0,0-11-4 0,-12 11-28 0,-24 11-73 0</inkml:trace>
  <inkml:trace contextRef="#ctx0" brushRef="#br0">17647 17103 8 0,'0'0'0'0,"0"0"24"0,12-48 20 0,0 35-23 0,12 1-5 0,1 0-4 0,11 0-4 0,-12 12-2 0,11 0-2 0,-10 12-1 0,11 12-1 0,-23 1 0 0,-13 11 0 0,0 11 0 0,0 3-1 0,-35-15 1 0,9 2-2 0,-11-12 1 0,2 11 0 0,11-36-1 0,0 11 1 0,11-11 0 0,13-11-1 0,37-13-6 0,0-2-4 0,9 15-2 0,4-26-2 0,-2 14-3 0,0-25 4 0,1-1 6 0,-1 1 6 0,-13 11 3 0,-9-11 6 0,11 12 6 0,-37 23-2 0,11 2-3 0,-11-2-4 0,-24 13 0 0,0 0-2 0,-2 24 0 0,-9 0 0 0,-13 61 3 0,24-48-3 0,12 23-2 0,-1-11 1 0,13-2-1 0,0-10 0 0,25-12-1 0,-1-13 1 0,12-1-6 0,11 2-17 0,3-2-28 0,-26-11-14 0</inkml:trace>
  <inkml:trace contextRef="#ctx0" brushRef="#br0">18385 17283 36 0,'0'0'0'0,"0"0"28"0,0-11-12 0,12-2 5 0,-12 13-6 0,0 13 4 0,0 12-10 0,0-2 1 0,0 25-3 0,0 2-2 0,0 9 0 0,0-10-1 0,0 0-3 0,0-1 2 0,0-25-1 0,0-10-2 0,0 0-1 0,0-1-18 0,0 0-58 0,0-12 18 0</inkml:trace>
  <inkml:trace contextRef="#ctx0" brushRef="#br0">18409 17357 44 0,'0'0'16'0,"-12"-13"6"0,12 2-8 0,-12-2-1 0,24 2-4 0,0 11-4 0,-12 0-1 0,0 11 0 0,0 13 1 0,-12 0-1 0,-37 26 3 0,25-26-6 0,0 0 1 0,12-24 0 0,0 0 2 0,36-13-3 0,24 2 0 0,-11-26-1 0,23 24 1 0,-23 2-1 0,11-2 1 0,-48 13 1 0,-12 24 0 0,-37 13 0 0,1 0 1 0,0-1-1 0,-1-12 0 0,25 12-1 0,0-23-1 0,48-1 3 0,0-12-1 0,13 0-1 0,11-12-1 0,-12-1 1 0,-12 13 0 0,1 0-2 0,-25 0-41 0,0 13-69 0</inkml:trace>
  <inkml:trace contextRef="#ctx0" brushRef="#br0">19522 17259 88 0,'0'0'21'0,"12"-11"-11"0,12-13-1 0,24 12 4 0,1 0-7 0,11 0-3 0,-10 12-1 0,-4 0-1 0,28 0-1 0,-62 0-3 0,0 0-11 0,-12 12-13 0,0-12-45 0</inkml:trace>
  <inkml:trace contextRef="#ctx0" brushRef="#br0">19776 16957 46 0,'-11'-11'22'0,"-15"-50"5"0,13 37-11 0,13 11-3 0,0 2-6 0,0 22 0 0,13 13 1 0,-13 26-1 0,13-2 0 0,0 24-1 0,-2 1-2 0,-11 0-2 0,0 11 0 0,0-12-2 0,0-24 1 0,0-11-5 0,-24 11-139 0</inkml:trace>
  <inkml:trace contextRef="#ctx0" brushRef="#br0">20997 17079 29 0,'0'-12'13'0,"0"0"25"0,0-13-10 0,0 13-10 0,0 0-9 0,0 12-7 0,0 0 3 0,12 24 0 0,-12 13-2 0,13 11 0 0,11 1 0 0,-12-1-1 0,12-1-1 0,0 3 0 0,13-26 0 0,-13 0 0 0,12-24 1 0,0 0 1 0,25-48-1 0,-48 11-3 0,9-11-2 0,-9 0 0 0,-1-25 1 0,-12 25 2 0,0-1 0 0,0 13 1 0,0 23 0 0,0 26 3 0,0 11-1 0,0 24-3 0,12 1 1 0,0-1-1 0,0 1-1 0,25 60-33 0,-13-62 1 0,0-10-20 0,-12-37 24 0</inkml:trace>
  <inkml:trace contextRef="#ctx0" brushRef="#br0">21578 17368 19 0,'0'-11'27'0,"12"-13"11"0,0 11-13 0,12-24-8 0,-13 26-5 0,28-2-4 0,-4 2-4 0,1 11 0 0,0 11 1 0,-12 2-3 0,1 12-1 0,-25-13 1 0,0 23-1 0,-25-11-2 0,1 13 1 0,0-13 1 0,-13 0-1 0,26 0 0 0,11-11 1 0,0-13-1 0,11 0 0 0,38 0 1 0,0 0-14 0,23 12-39 0,-47-12-15 0</inkml:trace>
  <inkml:trace contextRef="#ctx0" brushRef="#br0">22533 17030 63 0,'0'0'9'0,"0"0"-2"0,24 12 0 0,1 13 2 0,-13 11 3 0,12 11-3 0,-12 3-5 0,0-2-1 0,-12 1 0 0,-12-13-1 0,-12-12 0 0,0-13 2 0,-1-11-2 0,-11 0 1 0,0 0-2 0,1-24 0 0,-4 0 1 0,15-13 3 0,2-11-2 0,22 1 0 0,-13-2-1 0,37-11 0 0,11 23 1 0,15 1-1 0,10 24 0 0,1 0 0 0,11 12-2 0,-11 0-10 0,-2 24-20 0,-9 0-76 0</inkml:trace>
  <inkml:trace contextRef="#ctx0" brushRef="#br0">23029 17333 54 0,'0'-13'51'0,"0"2"-44"0,0-1-1 0,12 12 4 0,13-14-2 0,-1 14-3 0,0 0-3 0,1 26 1 0,-14-2 1 0,-11 0 0 0,0 0 0 0,0 13-2 0,-24-13 0 0,0 0 0 0,0 12-1 0,0-24 0 0,11 0-1 0,13 0 1 0,0-12 0 0,25 13-1 0,-1-13-3 0,25 0-15 0,11 0-31 0,-48 0-12 0</inkml:trace>
  <inkml:trace contextRef="#ctx0" brushRef="#br0">23646 17079 53 0,'0'0'0'0,"0"-24"37"0,0 11-18 0,0-11-7 0,12 24-2 0,0 0-2 0,0 12-3 0,-12 25-1 0,14-1-2 0,8 11 1 0,-22 3-1 0,25-2 0 0,-1-13 2 0,0-21 1 0,1-2 4 0,-1-1 1 0,12-34-1 0,-12-2-3 0,0-12-1 0,1-22-2 0,11 10-1 0,-23-11-1 0,22-1-5 0,-23 25-8 0,13-1-12 0,-1 26-24 0,-24-2-46 0</inkml:trace>
  <inkml:trace contextRef="#ctx0" brushRef="#br0">24287 17333 11 0,'0'-13'19'0,"13"2"16"0,-2-1-2 0,14-13-10 0,0 25-7 0,-3-13-7 0,2 13-5 0,13 13-3 0,-13-2-1 0,-11 15 1 0,-13 9-1 0,0-11 1 0,-24 13 0 0,-13 0 0 0,13-2-1 0,-11-10 1 0,22-13 0 0,13 0 1 0,0 0-1 0,24-12 0 0,72 13-40 0,-35-13-74 0</inkml:trace>
  <inkml:trace contextRef="#ctx0" brushRef="#br0">24565 16498 42 0,'0'0'0'0,"0"-37"31"0,0 13-11 0,0 13-5 0,13-2-3 0,-1 13-6 0,-12 13-1 0,0 22-1 0,0 14 0 0,0 0-2 0,0-1 0 0,0 1-1 0,0-1 0 0,0 0 0 0,-12-24-2 0,12-11-10 0,0-1-19 0,-13-12-60 0</inkml:trace>
  <inkml:trace contextRef="#ctx0" brushRef="#br0">24336 16437 69 0,'0'-11'22'0,"36"-2"-1"0,12 13-2 0,13-11-4 0,-1 11-4 0,25 0-5 0,-13 0-5 0,0 0-11 0,-35 35-57 0,-25-35 6 0</inkml:trace>
  <inkml:trace contextRef="#ctx0" brushRef="#br0">25231 16933 68 0,'11'-11'18'0,"14"-50"0"0,23 37-4 0,1 0-5 0,-1 12-4 0,-1 0-1 0,3 24-1 0,-2 11-2 0,-24 14-1 0,-24-1 1 0,13 13 0 0,-13 11 1 0,-13-11 0 0,-24 11-1 0,2-25 2 0,-15 3 0 0,15-26 1 0,11-12 0 0,12 0-1 0,0-12-1 0,24 0-1 0,12-25-1 0,23 13 1 0,3-12-1 0,10-1 0 0,13-11 0 0,-13 11-1 0,25-35-1 0,-24 11-1 0,-37 26 3 0,-24 9-1 0,0 26 0 0,-37 0 1 0,-11 26 1 0,-12 22 0 0,23-13 1 0,1 2 0 0,0 24-2 0,25-1 0 0,11 13 0 0,11-12 1 0,25-13 0 0,12-12 0 0,25-12 0 0,-13-13-1 0,14-11 1 0,-2 0-2 0,-24-11-14 0,-12-2-46 0,-24 13-4 0</inkml:trace>
  <inkml:trace contextRef="#ctx0" brushRef="#br0">26186 12784 9 0,'0'0'5'0,"-12"-11"13"0,0-2 0 0,0 2 1 0,12 11-4 0,0-12-3 0,0 12 0 0,12 0 0 0,0 12-6 0,-12 12-3 0,37 11-1 0,-13 2 0 0,72 72 1 0,-35-48-3 0,11-1 0 0,62 121 1 0,-86-72-1 0,0 13 1 0,-24-1 1 0,2-1-1 0,-15 1 3 0,-11 12 1 0,0 1 0 0,0-1 1 0,-11-1-1 0,11 26 0 0,-14-13 1 0,-11 0-3 0,3-12 0 0,-15 0 0 0,13-25 2 0,-13-10 2 0,-60 71 4 0,-10-48-4 0,57-72-5 0,26-25-1 0,0 0-12 0,13-12-14 0,11-12-44 0,0 0-24 0</inkml:trace>
  <inkml:trace contextRef="#ctx0" brushRef="#br0">26053 13086 70 0,'0'0'0'0,"0"-11"19"0,-12 22 10 0,12-11-14 0,0 14-5 0,-12-14-3 0,12 0-1 0,-13-14-2 0,-9-9 0 0,-4-25-2 0,2-13 1 0,0 0 0 0,13-11 0 0,-2 0 0 0,13 22 1 0,0 3 2 0,24 23-1 0,24 12-1 0,13 0 2 0,132 12 4 0,-58 12-7 0,-28 0-2 0,63 35-24 0,-134-10-126 0</inkml:trace>
  <inkml:trace contextRef="#ctx0" brushRef="#br0">26381 15386 21 0,'-38'-13'16'0,"2"26"2"0,12 35 5 0,-12 24-7 0,0 13-5 0,23-12-4 0,1-1-1 0,-12 24 5 0,24-59-5 0,0-13 0 0,12-11-2 0,-12-13 0 0,37 0-1 0,-1-13 0 0,24 1-2 0,25-24 0 0,97-12-73 0,-146 36 25 0</inkml:trace>
  <inkml:trace contextRef="#ctx0" brushRef="#br0">27746 14079 83 0,'25'-12'4'0,"46"0"4"0,3 0-3 0,10 12-1 0,1 0-3 0,-24 12 0 0,11-12-1 0,-23 12-3 0,-13 0-25 0,-36 0-38 0</inkml:trace>
  <inkml:trace contextRef="#ctx0" brushRef="#br0">27601 14551 47 0,'24'0'8'0,"37"0"6"0,24 0 3 0,36 0 0 0,-1-24-4 0,2 11-6 0,-14 2-6 0,-47 11-25 0,-37 11-51 0</inkml:trace>
  <inkml:trace contextRef="#ctx0" brushRef="#br0">14006 16160 2 0,'0'0'15'0,"-12"0"-5"0,24-12 37 0,-12 12-40 0,12 0-1 0,-12 0-2 0,12 0-1 0,-12 0 2 0,13 12-1 0,-13-12 0 0,11 0 5 0,2 0-4 0,-1 0 0 0,12 0-2 0,0 0-1 0,-12-12 0 0,13 12-2 0,11 0 2 0,-12 0-1 0,1 12 0 0,10-12 0 0,2 0 0 0,-2 0 0 0,2 0 0 0,0-12 0 0,-1 12 0 0,0 0 0 0,0 0-1 0,1 0 1 0,-1 0-1 0,0 0 0 0,1 0 1 0,11 0-1 0,-12 0 0 0,73 0 1 0,-36 0-1 0,48 0 0 0,-62 0 0 0,2 0 0 0,49 0 0 0,-50 12 1 0,-13-12 0 0,16 0-1 0,8 0 0 0,-10 0 0 0,24 0 0 0,-13-12 0 0,-11 12 0 0,-13 0 0 0,0 0 0 0,0 12-1 0,62-12 1 0,-50 0 2 0,1 0-2 0,-12-12 1 0,83-2 1 0,-72 14-2 0,50 0 1 0,-62 0-1 0,0 0 0 0,0 0 1 0,13 0-1 0,-1 0 0 0,1 0 0 0,11 0 1 0,-11-11 0 0,11 11 0 0,1 0-1 0,-13 0 1 0,-11 0-1 0,12 0 0 0,-13 11 0 0,0-11 0 0,2 0 1 0,69-11-1 0,27 11 1 0,-74 0 0 0,0 0-2 0,13 0 2 0,-24 0-1 0,10 0 0 0,-8 11 0 0,9-11 1 0,-12 0-2 0,13 0 2 0,-1 0-1 0,1 0 1 0,11 0 0 0,1-11-1 0,0 11 1 0,11 0-1 0,74 0 0 0,-86 0 0 0,1 0 0 0,-12 0 0 0,11 0 1 0,-12 0 0 0,110 0 3 0,-121 0-3 0,59-12 1 0,-35 12-1 0,0 0 1 0,12 0-1 0,1 0-1 0,-3 0 2 0,-10 0-1 0,12 0-1 0,96 0 2 0,-96-12-1 0,12 12 1 0,-11 0-1 0,-2 0 0 0,12 0 0 0,-10-12 0 0,-2 12 1 0,13 0-1 0,-12 0 2 0,-1 0-1 0,0-12 1 0,-11 12 1 0,-12 0 1 0,-12-12-3 0,11 12 0 0,-22 0 1 0,9-12-1 0,-11 12-1 0,13 0 0 0,-12-12 0 0,-13 12 0 0,0 0-1 0,-36 0 1 0,0 0-8 0,-48 0-48 0,-25 12-74 0</inkml:trace>
  <inkml:trace contextRef="#ctx0" brushRef="#br0">29077 7088 15 0,'-13'0'10'0,"13"-13"1"0,0 2 4 0,0-13 11 0,0 12-14 0,0-12 11 0,0 24-13 0,0 12 3 0,0 12-10 0,0 11-2 0,-11 2 2 0,11 48 2 0,0-37-2 0,0 0 0 0,0 13 0 0,0-24-1 0,-11 71 2 0,11-23-2 0,-13 84 1 0,13-84-1 0,13 0-2 0,-13-2 1 0,11 2 1 0,0 0-1 0,-11 0 1 0,0-13-1 0,0 2 1 0,-11 71 4 0,11-73-3 0,-11 0-1 0,11 1 2 0,-13-13 1 0,13 1-2 0,0-12 0 0,0-1-2 0,13 1 1 0,-13-13-2 0,11-1 1 0,-11-11-1 0,0 0 1 0,0-24-1 0,0 14-1 0,0-14-4 0,0 0-56 0,-24-25-57 0</inkml:trace>
  <inkml:trace contextRef="#ctx0" brushRef="#br0">29088 7052 3 0,'-24'-12'14'0,"24"0"-1"0,-11 12 6 0,11 0 0 0,0-12-4 0,0 12 1 0,0-12-6 0,0 12-2 0,0 0 1 0,11-14-5 0,26 14 2 0,-13 0-4 0,13-11 1 0,-25-1-2 0,12 12 0 0,-12-12 2 0,-12 12 1 0,0 0 1 0,0 12 4 0,0 0-8 0,0-1-1 0,0 3 0 0,0 10 0 0,0 0 0 0,0 12 0 0,0-1 0 0,0 2 1 0,0 11 1 0,0 2-1 0,0-2 0 0,0-12 1 0,0 13-1 0,12-13-1 0,-12 61 2 0,0-61-2 0,0-1 1 0,12 50 1 0,-12-37-1 0,0 2 0 0,12-15 0 0,-12 14 0 0,0-13-1 0,0 1 0 0,0-1 1 0,0-1 0 0,0 3 0 0,0-2 1 0,0-1-1 0,0 15 0 0,0-15 0 0,-12 2-1 0,12 0 1 0,0 35 0 0,0-48 0 0,12 13 0 0,-12-13 1 0,13 12-1 0,-13 25 1 0,0-25-1 0,-13 35 0 0,13-45-1 0,0 9 1 0,-12-11-2 0,12 37 2 0,0-37 0 0,12 0 1 0,-12 1-1 0,0-1 0 0,-12 12 1 0,12-23-2 0,-12 47 1 0,12-36 0 0,-12-13-1 0,12 15 0 0,0 22 1 0,12-24-1 0,-12-13 0 0,0 13 1 0,0 13-1 0,12-13 1 0,-12-11-1 0,0 11 1 0,0-13-1 0,0 15 0 0,0-15 0 0,-12 2 0 0,24-2 0 0,-24 13 0 0,12-24 0 0,0 25 1 0,0-13 0 0,12 12-1 0,-12-11 0 0,0-2 0 0,0-11 1 0,0 13 0 0,-12-13-1 0,12 0 1 0,-12 12-1 0,12-12 0 0,-12 0 1 0,12 12-1 0,0-12 0 0,-12 0 0 0,12 0 0 0,-12 0 1 0,0 0 0 0,-25 12 1 0,25-12 0 0,0 0 1 0,12 0 0 0,-13 0-2 0,26-12 2 0,-1-12-4 0,12-25-19 0,1 13-65 0,-13 23-3 0</inkml:trace>
  <inkml:trace contextRef="#ctx0" brushRef="#br0">26016 7016 26 0,'-11'0'11'0,"-13"-12"-2"0,-1 12 1 0,13-14 7 0,-1 14 0 0,2 0-2 0,0-11-1 0,11 11-8 0,0 0-3 0,22 0 4 0,-9 0 2 0,24-12-4 0,-24 12-2 0,-2 0-1 0,13 0 1 0,48 0 2 0,-35 12-3 0,84-12 3 0,-37-12-3 0,1 12 1 0,12 0-1 0,-12-12-1 0,95 12-2 0,2 0 2 0,-86 0-1 0,2 0 0 0,-1 0 0 0,24 0 0 0,-13-12 1 0,-11 12-1 0,49 0 1 0,-86 0-1 0,0 0 0 0,-23 0 0 0,-2 0 0 0,-10 0 1 0,-13 0-1 0,0 0 3 0,-12 0 0 0,0-12-1 0,12 12 0 0,-12 0 1 0,12 0-2 0,0 0-1 0,1-12 1 0,-13 12-1 0,24 0 0 0,-24 0 1 0,12 0 0 0,-12 0-1 0,12 0 0 0,-12 0 0 0,12 0 0 0,0 0 0 0,0 12 0 0,-12 0 0 0,0 0 1 0,0 23-1 0,0-9 0 0,0-14 0 0,0 12 1 0,0-12-1 0,0-1 0 0,0 13-2 0,0-11 3 0,0-13-1 0,0 11 0 0,0-11 0 0,0 0 1 0,-12 0 1 0,12 0-1 0,0 0 0 0,-12-11-1 0,12 11 1 0,-12 0-1 0,0 0 0 0,0-13 0 0,0 13 2 0,-25 0-1 0,-47 0-1 0,23 0-1 0,13 0 0 0,-24 0 1 0,-1 0 1 0,0 0-2 0,-24 13 1 0,38-13 2 0,-15 0-2 0,-34 0 0 0,23 0 0 0,11 0 0 0,-9 0 1 0,22 0-1 0,-72 0 0 0,62 11 0 0,10-11 1 0,-12 0-1 0,12 0 1 0,13 14-1 0,-72-14 1 0,35 0-1 0,36 0 0 0,13 0 0 0,-1 0 0 0,1 12 0 0,12-12 0 0,-1 0 0 0,-11 11 1 0,24-11-1 0,-24 0-1 0,-1 0 1 0,13 0 0 0,0 13 0 0,13-13 0 0,-26 11 0 0,25-11 0 0,0 0 0 0,12 0-1 0,-13 0 2 0,13 0 2 0,-11-11-2 0,11 11 2 0,0-13-1 0,0 2-1 0,-13-1 0 0,13-13 1 0,-12 12-1 0,12-22 1 0,0 23-2 0,0 0 0 0,-12 0-49 0,36 0-86 0</inkml:trace>
  <inkml:trace contextRef="#ctx0" brushRef="#br0">26694 6459 81 0,'0'0'0'0,"24"-48"30"0,2 12-12 0,-4 11-2 0,15 13-6 0,-25 0-4 0,12 12-2 0,1 0-1 0,-13 12 0 0,-12 12-1 0,0 13 1 0,0-1-1 0,-12-1 0 0,-1-9-1 0,-11 22 0 0,0-24 1 0,0 0-1 0,11-13 1 0,2-11 2 0,0 0 0 0,11-11 1 0,11-2-4 0,24-10 0 0,2-1-1 0,0 0 0 0,47-37 1 0,-47 25-1 0,-1 0 0 0,0-1 0 0,-12 25 1 0,-13 0-2 0,-11-1 2 0,0 13-1 0,-11 0 0 0,-13 13 0 0,0 11 1 0,0 13-1 0,0-1 0 0,24 0 0 0,-13 0 0 0,13-11 0 0,13 11 1 0,35-12 0 0,-13-13 0 0,15 2-11 0,-15-2-62 0,-22 2-7 0</inkml:trace>
  <inkml:trace contextRef="#ctx0" brushRef="#br0">28448 7221 34 0,'12'0'22'0,"12"0"-7"0,-12 0 1 0,13 0-2 0,-13 11-4 0,-12 2-2 0,0 0-2 0,0-2 0 0,0 2 3 0,-12-13 1 0,0 0-2 0,-13 0 0 0,25 0-1 0,-12-13-2 0,12 2-2 0,0-2-1 0,0 0 2 0,24-11-1 0,-24 24 0 0,13-11-2 0,-1 22-48 0,-12 13-61 0</inkml:trace>
  <inkml:trace contextRef="#ctx0" brushRef="#br0">29451 8176 84 0,'0'-37'15'0,"-11"26"4"0,11-13 23 0,11 24-32 0,14 0-3 0,-13 24 1 0,36 13-2 0,-23-2-1 0,11 13-2 0,-12-11-1 0,1 11 0 0,-13-11-2 0,12 11-2 0,-24-35-7 0,-12-1-8 0,12-12-10 0,0 0-11 0,0-12-22 0,0-1 28 0</inkml:trace>
  <inkml:trace contextRef="#ctx0" brushRef="#br0">29838 8104 65 0,'0'-13'13'0,"0"13"8"0,0-11-4 0,0 11 4 0,0 11-4 0,-11 26-5 0,0 0-4 0,-14-2-4 0,0 13 0 0,1-11-3 0,0 0 0 0,0-1-2 0,0-12-10 0,12 1-26 0,12-14-69 0</inkml:trace>
  <inkml:trace contextRef="#ctx0" brushRef="#br0">29996 8431 96 0,'-12'-13'25'0,"12"13"-5"0,-12 0 3 0,0 25-1 0,12 11-7 0,-12 0-5 0,12 1-5 0,12 22-3 0,-12-9 1 0,12-15-2 0,-12 13-13 0,0-23-26 0,0-13-92 0</inkml:trace>
  <inkml:trace contextRef="#ctx0" brushRef="#br0">27396 5939 9 0,'0'-36'24'0,"0"12"-1"0,0-1 3 0,0 13-1 0,0-12-6 0,0 12-6 0,12 12-7 0,-12 48 0 0,0-11-3 0,0 11 0 0,-12 1 0 0,12 35-1 0,0-60-1 0,-12 13 0 0,12-26-6 0,-12-11-13 0,24-11-94 0</inkml:trace>
  <inkml:trace contextRef="#ctx0" brushRef="#br0">27202 5891 34 0,'-12'-12'14'0,"0"12"11"0,12 0 8 0,24 0-20 0,25 0-1 0,23 0 0 0,13-13 0 0,25 13-2 0,10-24-3 0,-36 12-2 0,-35 12-4 0,-37 0-5 0,-24 12-38 0,-24 12-59 0</inkml:trace>
  <inkml:trace contextRef="#ctx0" brushRef="#br0">17332 14285 9 0,'0'-13'16'0,"13"-24"7"0,-1 26 2 0,-12-2-7 0,0 13-10 0,0 0-5 0,12 13 0 0,-12 12 1 0,13-2-1 0,-2 1 0 0,13-11 8 0,12-13-3 0,0-13-1 0,25-22-2 0,12-15 0 0,24-9 1 0,-13-2-1 0,1 25-3 0,-37 12-4 0,25 0-131 0</inkml:trace>
  <inkml:trace contextRef="#ctx0" brushRef="#br0">22437 14116 33 0,'0'0'0'0,"-12"0"22"0,12-14-4 0,12 14-4 0,-12 0 1 0,0 14 0 0,13 10-4 0,-2-12-2 0,-11 12-1 0,24 0-2 0,12-13 2 0,13-11-2 0,23-11-3 0,38-25 0 0,-3-12-1 0,15 11-2 0,-25 13-14 0,-25 12-65 0,-61 12 23 0</inkml:trace>
  <inkml:trace contextRef="#ctx0" brushRef="#br0">1802 16196 1 0,'0'0'4'0,"0"0"23"0,0-12-18 0,0 12 1 0,-12-12 0 0,12 12 0 0,0 0-1 0,0 0-1 0,-12-12 3 0,12 12-7 0,0 0 0 0,0 0 1 0,0 0-1 0,0 0 0 0,0 12 0 0,0-12 0 0,0 0 0 0,0 12 1 0,0 0-2 0,0 0 1 0,0 12 0 0,0-13-1 0,12 13 1 0,-12 37 6 0,0-37-5 0,0 13-1 0,0 0 1 0,0-2-1 0,0 2 1 0,0 0-3 0,0 11 2 0,0-1-2 0,0-9 1 0,0 10 0 0,0-12 2 0,0 1 1 0,0-2-4 0,0 2 1 0,0-1-1 0,0 0-1 0,0 13 1 0,12-13 1 0,-12 49-1 0,0-38-1 0,13-9-1 0,-13 9 2 0,0 1 0 0,0 2-1 0,-13 35 4 0,13-37-3 0,0-12 0 0,-12 37 0 0,0-49 0 0,12 0-2 0,-12-12-1 0,12-1-3 0,-12 2-18 0,12-13-38 0,-12 0-82 0</inkml:trace>
  <inkml:trace contextRef="#ctx0" brushRef="#br0">1101 16728 7 0,'0'0'16'0,"0"-12"0"0,-12 12 1 0,12 0-2 0,0 0-1 0,0 0-4 0,0 47 5 0,12-21-6 0,0-2-4 0,1 0 0 0,-2-13-1 0,2 13 0 0,9-24 0 0,-9 0-1 0,-1 0 0 0,13 0-3 0,-14-24-2 0,-11 13 1 0,13-13 0 0,-13-61-2 0,0 61 3 0,0 12-1 0,0-12 2 0,0 24 1 0,11 12 4 0,-11 12-2 0,13-12-1 0,-13 24-1 0,12-12 3 0,-12 1-3 0,12 11-13 0,0-12-27 0,0 12-31 0,-12-36 35 0</inkml:trace>
  <inkml:trace contextRef="#ctx0" brushRef="#br0">1428 16848 46 0,'0'0'0'0,"0"0"13"0,0 0 17 0,-13 13-10 0,13-2-9 0,0 14-4 0,0 11 0 0,0-12-3 0,0 13-2 0,0-1-1 0,0-11-23 0,0-1-80 0</inkml:trace>
  <inkml:trace contextRef="#ctx0" brushRef="#br0">1959 15893 5 0,'0'0'9'0,"0"0"37"0,0 0-35 0,0-12-2 0,13 12 0 0,-13 0 2 0,0 0-4 0,0 0-1 0,13 0-1 0,-2 0-2 0,-11-12-1 0,11 12 0 0,2 0-1 0,11 0 1 0,-12 0 0 0,37 0 2 0,-25 0-2 0,0 0 0 0,0 0 0 0,12 0-1 0,-11 0 1 0,35 12 2 0,-24-12-3 0,13 0 0 0,23 0 0 0,-23 12 0 0,-13-12 0 0,13 0 0 0,-1 0 0 0,0 0 0 0,-12 0 0 0,13 0 0 0,-1 0 0 0,-12 0 0 0,13 0-1 0,-13 0 1 0,13 13 0 0,71-2 1 0,-35-11-1 0,0 0 0 0,-13 0 1 0,-11 0-1 0,-2 0 0 0,2 13-1 0,0-13 0 0,-12 0 0 0,-13 0 1 0,13 0-1 0,23 0 2 0,-37 0 0 0,-11 0 0 0,2-13 1 0,-2 13 0 0,-13 0-1 0,2 0 1 0,11 0-2 0,-24 0 2 0,24 0 2 0,-12 0-4 0,-12 0 0 0,-12 0-34 0,-36 0-100 0</inkml:trace>
  <inkml:trace contextRef="#ctx0" brushRef="#br0">2721 15386 13 0,'0'-13'17'0,"-12"13"6"0,12 0-2 0,0 0-6 0,0 0-1 0,12 13-4 0,2-2-3 0,-3 26-3 0,2-13-2 0,-2 0 0 0,0 13-1 0,-11-1-1 0,0-24 1 0,0 12-2 0,0-12-11 0,0-1-20 0,0 2-36 0</inkml:trace>
  <inkml:trace contextRef="#ctx0" brushRef="#br0">2927 15360 34 0,'0'0'15'0,"0"-11"1"0,-12 22 21 0,0 39-18 0,0-15-14 0,-13 39 2 0,13-38-5 0,0 0-1 0,0-13 0 0,0 3-2 0,0-14-6 0,0 0-21 0,12 12-23 0,0-24 16 0</inkml:trace>
  <inkml:trace contextRef="#ctx0" brushRef="#br0">3012 15579 24 0,'0'0'23'0,"0"0"-11"0,0 0 5 0,0 24-4 0,0-13-6 0,0 15-3 0,-12 10-3 0,12-24 0 0,0 12-2 0,0 0-31 0,12-13-31 0</inkml:trace>
  <inkml:trace contextRef="#ctx0" brushRef="#br0">3205 15107 40 0,'0'0'0'0,"0"-12"14"0,-12 12 2 0,12 0 0 0,-12 0-3 0,-1 37-7 0,2-13-3 0,11 23-2 0,-11-10 0 0,11 0 0 0,0-2 1 0,0-11-2 0,11 0 1 0,-11-11-2 0,0-13-17 0,0 0-71 0</inkml:trace>
  <inkml:trace contextRef="#ctx0" brushRef="#br0">3000 15095 25 0,'0'0'0'0,"0"-12"14"0,0 12 6 0,12 0 6 0,59-24 14 0,-21 12-23 0,34-12-5 0,-11 11-5 0,-24 1-6 0,-49 24-29 0,-13 13-62 0</inkml:trace>
  <inkml:trace contextRef="#ctx0" brushRef="#br0">4524 16801 46 0,'12'0'2'0,"12"0"3"0,12 0 17 0,13 12 2 0,-2-12-10 0,2 0-5 0,12 0-2 0,-13 0-1 0,-11 0-3 0,-1 0-2 0,-36 0-1 0,12 0-9 0,-12-12-24 0,-24 12-48 0</inkml:trace>
  <inkml:trace contextRef="#ctx0" brushRef="#br0">4777 16595 44 0,'0'0'0'0,"0"-24"26"0,13 24-13 0,-13 12 2 0,0 24 3 0,0 1-9 0,12 11-4 0,-12 0-1 0,12 1-2 0,0-2 0 0,12 38-27 0,-12-48-79 0</inkml:trace>
  <inkml:trace contextRef="#ctx0" brushRef="#br0">6096 16293 24 0,'-12'-26'16'0,"0"2"3"0,12 0 3 0,0-11 3 0,-12 23-6 0,12 0-5 0,0 12-8 0,0 0-4 0,0 12 2 0,0 24 1 0,0-1 1 0,0 15-1 0,0 9 0 0,0 15-1 0,0-2 0 0,0 1-2 0,0 12 1 0,12 11-1 0,-12-24 2 0,12 1-2 0,-12 24-1 0,0 0 1 0,0 0-1 0,0-26 2 0,-12 3-1 0,12-15 0 0,-12 15 1 0,12-26-2 0,0 25 1 0,0-25 0 0,0-11-2 0,0 11 0 0,0 11 0 0,0 2 0 0,0 0 0 0,0-13 0 0,0 1 0 0,0-1 0 0,0-36 0 0,0 1-3 0,0-13 2 0</inkml:trace>
  <inkml:trace contextRef="#ctx0" brushRef="#br0">5407 16994 18 0,'0'0'0'0,"0"-12"21"0,-13-24 25 0,13 36-31 0,0 11 8 0,0 14-13 0,0 11-2 0,13 1-3 0,-13-1-1 0,37 49 1 0,-26-73-3 0,13 12 0 0,0-24 4 0,-12 0-5 0,0-24 1 0,1 0-1 0,-2-13-1 0,2 1 0 0,-1 0-1 0,-12-1 1 0,12 25-1 0,-12 0 1 0,12 24 0 0,0 12 0 0,-12 1 1 0,36 47-2 0,-36-35-4 0,37 11-84 0,-25-36 22 0</inkml:trace>
  <inkml:trace contextRef="#ctx0" brushRef="#br0">5768 17164 50 0,'0'-14'18'0,"14"3"3"0,22-13 17 0,-12 24-29 0,-13 0-3 0,2 12-1 0,-1 0 1 0,-12 25-1 0,0-13-1 0,-12 0 0 0,12 0-1 0,0-13 0 0,12 2 1 0,12-13-1 0,12 0-2 0,13-13-14 0,-12 13-69 0,-25 0 22 0</inkml:trace>
  <inkml:trace contextRef="#ctx0" brushRef="#br0">6398 15881 29 0,'0'0'0'0,"-12"0"25"0,12 0-1 0,0-12 0 0,0 12-8 0,12-13-7 0,13 13-2 0,11 0-1 0,-12-11-1 0,11 11-1 0,15 0 1 0,46 0 1 0,-23 11-4 0,24-11-1 0,12 13 0 0,23-13 0 0,14 0 0 0,10 0 0 0,27 0 0 0,10 0 1 0,1 0 0 0,-25 0 1 0,-12 0 0 0,-36-13 0 0,-23 13 0 0,-39 0 0 0,-33-11-1 0,-15 11 1 0,-11-13-1 0,-25 13-12 0,-11 0-26 0,1 0-82 0</inkml:trace>
  <inkml:trace contextRef="#ctx0" brushRef="#br0">7039 15251 63 0,'0'0'0'0,"0"-35"19"0,-12 35-3 0,12 0-5 0,0 0-2 0,0 24 0 0,12 13-3 0,2-2-3 0,21 2 1 0,-23 0-2 0,12-2 0 0,0-11-1 0,-24 1-1 0,12-13-1 0,-12-12-11 0,0-12-65 0,0 12 41 0</inkml:trace>
  <inkml:trace contextRef="#ctx0" brushRef="#br0">7221 15192 34 0,'0'-12'13'0,"0"0"12"0,0 12-9 0,0 24 4 0,-12 0-7 0,0 25-6 0,0-13-5 0,-1 23 0 0,1 2-2 0,0 0-6 0,0 0-27 0,12-13-39 0</inkml:trace>
  <inkml:trace contextRef="#ctx0" brushRef="#br0">7292 15543 33 0,'0'-13'24'0,"26"-11"1"0,-2 12 0 0,0 0-7 0,0 12-8 0,-12 0-4 0,0 24-3 0,0 0 0 0,-12 13-1 0,0-13 1 0,-12 12-1 0,0-11 0 0,0-1-1 0,12-12 0 0,0 0-1 0,12 0 1 0,12-12-3 0,12 0-19 0,1 0-41 0,-25 0 11 0</inkml:trace>
  <inkml:trace contextRef="#ctx0" brushRef="#br0">7511 14925 22 0,'0'0'0'0,"0"-24"34"0,12 24-3 0,-12 0-8 0,0 0-13 0,0 13-2 0,-12 23-4 0,12 0-1 0,0 13-1 0,0-1 1 0,0-13-2 0,0-9-1 0,0 10 1 0,0-24-1 0,0-1-7 0,0-11-20 0,0 13-26 0</inkml:trace>
  <inkml:trace contextRef="#ctx0" brushRef="#br0">7342 14890 51 0,'13'0'8'0,"22"-13"19"0,15 1 1 0,9 0-6 0,2-1-7 0,11 13-8 0,-11 0-6 0,-36 25-19 0,-25 0-80 0</inkml:trace>
  <inkml:trace contextRef="#ctx0" brushRef="#br0">2951 17805 40 0,'0'12'5'0,"0"0"4"0,-12 12 5 0,12 11 1 0,0 2-6 0,0 0-4 0,0 11-2 0,24-24 3 0,13 0 2 0,0-11 2 0,-2-13 0 0,1 0 0 0,2-37-1 0,-3 13-3 0,-23-13-2 0,0 2-2 0,-12-2-1 0,-24 13 1 0,0-13-3 0,-11 26-5 0,-4-13-10 0,4 24-13 0,11 0-6 0,12 0-8 0,12 12 16 0</inkml:trace>
  <inkml:trace contextRef="#ctx0" brushRef="#br0">3375 17829 29 0,'0'0'15'0,"0"0"58"0,0 11-64 0,12 13-3 0,0 0-3 0,0 13-2 0,1-13-1 0,11 13 1 0,11-13 0 0,-9 0-1 0,9-12 2 0,-11-12 0 0,24-24 1 0,-35 0-2 0,-1-12 0 0,0 12-1 0,-12-13 1 0,12 13-1 0,0 11-1 0,0 2 0 0,-12 22 1 0,12 2-1 0,13 11 1 0,-14 13-1 0,38 35 0 0,-13-36 0 0,-1 1 0 0,4-25 0 0,56-12 4 0,-70-37-2 0,47-35 4 0,-60 11-2 0,12 0-1 0,-11-35 0 0,-13-85-1 0,-13 132 0 0,2 25 0 0,11 24-1 0,0 0 1 0,0 37 1 0,0 23 0 0,0-36-1 0,11 25-1 0,2-1 0 0,-1 12 0 0,12 1 0 0,-12 59 0 0,1-71 0 0,-13-25 0 0,-13-12 0 0,-11-12 0 0,-13 0 0 0,13-36 0 0,-48-24 1 0,47 23-1 0,1 0 0 0,12 2 0 0,12 11 0 0,0 12 0 0,36 0 0 0,-23 24 0 0,11 0 0 0,12-1 0 0,1 13 0 0,-1-11 0 0,13-2 0 0,58-11 0 0,-46-11 0 0,-12-13 1 0,-13 0-1 0,13-26 1 0,-49 26-1 0,-13 13 1 0,-11-1-1 0,0 12 0 0,-12 0 1 0,11 23-1 0,1 1 1 0,0 14-1 0,24-2 0 0,0-1 1 0,24-10-1 0,49 11 0 0,-37-23 1 0,13-13-1 0,-13 0 0 0,23 0 1 0,-46 0-1 0,12 0 0 0,-13 0 1 0,1 11-1 0,-2 2 0 0,0-13 0 0,2-13 1 0,11-11-1 0,-12-12 1 0,13-13-1 0,-1 14 1 0,48-2-3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000" max="10000" units="dev"/>
          <inkml:channel name="Y" type="integer" min="-10000" max="10000" units="dev"/>
          <inkml:channel name="F" type="integer" max="255" units="dev"/>
          <inkml:channel name="T" type="integer" units="dev"/>
        </inkml:traceFormat>
        <inkml:channelProperties>
          <inkml:channelProperty channel="X" name="resolution" value="1" units="1/dev"/>
          <inkml:channelProperty channel="Y" name="resolution" value="1" units="1/dev"/>
          <inkml:channelProperty channel="F" name="resolution" value="1" units="1/dev"/>
          <inkml:channelProperty channel="T" name="resolution" value="0" units="1/dev"/>
        </inkml:channelProperties>
      </inkml:inkSource>
      <inkml:timestamp xml:id="ts0" timeString="2025-09-12T11:44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antiAliased" value="0"/>
    </inkml:brush>
  </inkml:definitions>
  <inkml:trace contextRef="#ctx0" brushRef="#br0">11503 2698 7 0,'0'0'0'0,"0"-13"19"0,0 1-10 0,0 0 1 0,0 12 0 0,0-13 1 0,0 13-5 0,0 0-2 0,12-11 3 0,12-2 5 0,-12 13-8 0,23-11-1 0,28 11 3 0,-16 0-4 0,1 0-1 0,1 0 1 0,-13 0-2 0,158 0 3 0,-98 0-3 0,1 0 2 0,110 0 0 0,-100 0 0 0,3 0-1 0,-14-13 1 0,85 13-1 0,-95 0 0 0,-1 0 0 0,0 0-1 0,35 0 1 0,-72-11 1 0,1 11-2 0,-25 0 0 0,24 0 1 0,-24-12-1 0,0 12 0 0,1 0 0 0,0 0-1 0,-3 0 3 0,-9 0-1 0,11 0 0 0,0-12 1 0,-11 12 0 0,35 0-1 0,-36 0 0 0,0 0 0 0,24 0 1 0,-23 12-1 0,-13-12 1 0,24 0 0 0,-12 0 0 0,24 12 0 0,-23-12-1 0,-2 0-1 0,0 0 1 0,2 0-1 0,0 0 1 0,-1 0-1 0,13 11 1 0,-3-11-1 0,3 13 1 0,-13-13-2 0,12 11 2 0,-11-11 0 0,-13 13-1 0,11-13 2 0,-11 0-1 0,0 0 1 0,13 24 0 0,-13-12-2 0,0 24 2 0,0-23-2 0,0 23 1 0,0 0 0 0,0 1 0 0,0 11-1 0,0-1 0 0,0-9 1 0,0 9-1 0,0 1 1 0,0 2 0 0,-13-15-1 0,2 74 4 0,11-60-3 0,0 0 1 0,0 11-1 0,-13-11 1 0,13-1-2 0,0-1 1 0,-12-9 0 0,12 9 1 0,0 75-1 0,25-25 1 0,-25-73-1 0,0 24 1 0,11 1-1 0,-11-13 0 0,0-1 0 0,0 3 0 0,0-2-1 0,0-1 0 0,-11 15 1 0,11-26-1 0,0 11 0 0,0 26 2 0,-13-24-2 0,13-1 1 0,0-1-1 0,13 3 2 0,-13 22-1 0,11-25 1 0,-11-22-1 0,13 24 0 0,-13-26-1 0,0 13 1 0,0 0-1 0,0 1 2 0,0 0-2 0,0-1 0 0,0-13 1 0,0 14-1 0,0-1 0 0,0 0 1 0,0 1-2 0,0 11 1 0,0-24 1 0,0 0-1 0,0 0 0 0,0 0 1 0,0 13-1 0,0 11 0 0,0-1 0 0,0-11 0 0,0 0 1 0,0-24-1 0,0 0 1 0,0 0 2 0,0-11-2 0,0 11 0 0,-13 0-1 0,13-13 0 0,-11 13 0 0,-2 0 0 0,1 0 0 0,0 13 0 0,-12-13 0 0,11 0 0 0,-9 0 0 0,9 0 0 0,-37 0 1 0,15 0-1 0,11 11 0 0,-12-11 0 0,-1 0 0 0,13 0 0 0,-12 14 0 0,11-14 1 0,-11 0-2 0,-13 0 2 0,14 12 0 0,-15-12 0 0,-9 0-1 0,-50 0 1 0,48 0-1 0,-12 0 0 0,12 0 0 0,2 0 0 0,-2 0 0 0,1 0 0 0,-73-12 2 0,85 12-1 0,11 0-1 0,-35 0 0 0,23 0 1 0,1 0-2 0,0 0 2 0,11-14-2 0,-22 14 1 0,-15 0 1 0,38 0-2 0,0 0 1 0,-1 0 0 0,1 0 1 0,0 0-2 0,11 0 1 0,-11 0 0 0,0 0 0 0,1 0 2 0,-87 0-3 0,98 0 1 0,-13 0 0 0,1 0 0 0,0 0 1 0,-1 0-2 0,13 0 2 0,-12 14-2 0,1-14 2 0,-3 0-1 0,13 0 0 0,3 12 0 0,-3-12 0 0,1 0 0 0,12 0 0 0,12 0 0 0,0 0 0 0,0 0 1 0,0 0-1 0,0-12 0 0,0 12 0 0,0-14 0 0,0-10 0 0,0 13 1 0,0-25-2 0,0-26 1 0,0 27 0 0,0-1 0 0,12-13 0 0,-12 1 0 0,12-12 0 0,-12 10 0 0,0-83-1 0,0 86 1 0,0-15 0 0,-12 3 0 0,12-2 0 0,-12 1 0 0,12-1 0 0,0 0 0 0,0 0-1 0,0 13 2 0,0-11-1 0,0-2 0 0,0 13-2 0,0-13 2 0,0 12-2 0,0-11 2 0,-13 0 0 0,13-61-1 0,13 73 0 0,-1-13 2 0,0-11-3 0,0 11 2 0,0 0 0 0,-24-71 0 0,12 70 0 0,-12 3-1 0,12-2 1 0,-12 1-2 0,12 11 2 0,-12 0-1 0,12 25 1 0,0 0-1 0,0 0 0 0,0 36-40 0,0 13-80 0</inkml:trace>
  <inkml:trace contextRef="#ctx0" brushRef="#br0">7053 2698 3 0,'0'0'0'0,"-14"-13"11"0,14 13 0 0,0-12 4 0,0 0-1 0,0 12-3 0,14-13 6 0,-14 13-8 0,0 0-1 0,11 0 4 0,-11-11-6 0,0 11 1 0,11-13-4 0,-11 13-1 0,13 0-1 0,11 0 1 0,-12-11-1 0,24 11 0 0,1 0 0 0,-1 0-2 0,1 0 3 0,11 0-2 0,0 0 2 0,61-13 2 0,-49 13-3 0,1 0 0 0,0 0 0 0,0 0-1 0,70-11 0 0,-58 11 0 0,-12 0-1 0,0 0 1 0,0 0 0 0,-15 0 0 0,4 0 0 0,-2-12 0 0,0 12 0 0,-11 0 0 0,23 0 0 0,-12 0-1 0,-11 0 1 0,11 12 0 0,13-12 0 0,-37 0 0 0,36 0 0 0,-23 0-1 0,11 0 1 0,0 0 0 0,-11 0-1 0,59 0 3 0,-48 0-2 0,-11 0 0 0,11 0 0 0,1 0 1 0,-1 0-1 0,-13 0 0 0,3 11 0 0,-2-11 0 0,-12 0 0 0,0 0 0 0,-11 0-1 0,22 0 2 0,-22 0-1 0,-1 0-1 0,24 0 2 0,-24 0-2 0,0 0 2 0,-12 0-2 0,13 0 2 0,-1 0-1 0,-12 0 0 0,0 0 0 0,0 13 0 0,0-13 1 0,0 11-1 0,0 2 1 0,0-13-1 0,0 11 2 0,-12 2-2 0,12 11 1 0,0-11 0 0,0 11 0 0,0 0 0 0,0 0-1 0,0 0 0 0,0 25 2 0,0-25-1 0,0 12 0 0,0 25 1 0,0-37-1 0,0 12 1 0,0-1-2 0,0-9 2 0,-13 57 0 0,13-46-3 0,0 0 2 0,0-1 0 0,0 0 0 0,0 1 0 0,-12 11 1 0,12 1 0 0,0-13 0 0,0-12 0 0,0 49-1 0,0-49-1 0,0 0 1 0,0 24-1 0,12-24 1 0,1 37 0 0,-13-37 1 0,12 12-1 0,-12 1 1 0,0-13-1 0,0 49 0 0,0-37-1 0,0-12 1 0,0 11-1 0,12 3 0 0,-12-2 1 0,0-1 0 0,0 2-1 0,0 0 2 0,0 35 3 0,0-35-3 0,12 35 2 0,-12-23-1 0,0-13-2 0,0 11 0 0,0-23 0 0,0 50-1 0,0-26 0 0,-12-11 0 0,12-2 0 0,0-10 1 0,0 11-1 0,0 1 1 0,12-13-1 0,-12 12 0 0,0-1 1 0,0 3-1 0,0-2 0 0,0 12 0 0,0-23 1 0,0 35 0 0,0-36 0 0,0 0-1 0,12 13 0 0,-12-2 0 0,0-10 1 0,12 24 0 0,-12-13-2 0,0-12 2 0,0 11-1 0,0-9 1 0,0 10-1 0,0 11 1 0,0-23-1 0,0 14 1 0,0-15-1 0,0 14 0 0,0-13 1 0,0 13 0 0,0-13-1 0,0 12 2 0,0 37 0 0,0-49-2 0,0 0 1 0,0 0-1 0,0-1 0 0,0 3 1 0,0 10-1 0,12 0 0 0,-12-12 0 0,0 37 1 0,0-50-1 0,0 13 0 0,0 0 0 0,0-11 0 0,0 0 1 0,0-2-1 0,0 2 0 0,-12-2 0 0,12 13 1 0,0 1-1 0,-12-1 0 0,12 1 0 0,-12-25 1 0,0 11-2 0,12 2 1 0,0-13 2 0,-12 0 0 0,12-13-1 0,-12 13 0 0,12 0-2 0,0-11 1 0,-13 11 0 0,1 11 0 0,0-11 0 0,0 0 0 0,-12 13 0 0,12-13 0 0,-12 0 1 0,-37 0-2 0,26 0 2 0,-14 0-2 0,0 0 1 0,1 0 0 0,-13 12 0 0,1-12-1 0,-25 0 1 0,25 0 0 0,-13 0-1 0,1 0 1 0,-49 0 0 0,60 0 0 0,-11 0 0 0,-1 12 0 0,0-12 1 0,0 0-2 0,13 12 1 0,-11-12 0 0,10 0 0 0,0 0-1 0,12 0 0 0,-58 0 2 0,57 0 0 0,15-12-2 0,-14 24 2 0,13-12-1 0,-13 0 0 0,13 0 0 0,-1 0 0 0,13 12 0 0,-25-12 0 0,27 0 0 0,8 0 0 0,-10 0 0 0,-1 0 0 0,3 0 0 0,9 0 0 0,-11-12 0 0,12 12 0 0,-24-12 0 0,23 12 0 0,1 0-1 0,-12-12 1 0,12 12 1 0,12-12-1 0,0 12-1 0,-12-13 1 0,12 13 1 0,0-11-1 0,0 11 0 0,0-13 0 0,0 1 0 0,0-12 1 0,-12 12-1 0,12-25 2 0,-13 2-2 0,13-15 0 0,0 2 0 0,-12-13 0 0,12 2 0 0,0-2 1 0,-12-84-2 0,0 60 1 0,12-96-1 0,0 83 1 0,0-10-1 0,-12 23 1 0,12 0-1 0,0 14 1 0,0-2 0 0,0-1 0 0,0-9 0 0,-12-2 0 0,12-25 0 0,0 27-1 0,12-14 1 0,-12 0 0 0,0 24 0 0,0-12 0 0,0 13-1 0,0 0 1 0,0 11 0 0,-12-60-1 0,12 49 2 0,0-1-2 0,12 0 1 0,-12 1-1 0,0-2 1 0,0 15-1 0,0-2 1 0,0 13 0 0,0-12-1 0,0-14 2 0,12 26-3 0,-12-24 2 0,12-2 0 0,-12 3 0 0,0-14-1 0,0 13 1 0,0 11 1 0,0 13-1 0,-12 11-1 0,0 37-5 0,12 37-183 0</inkml:trace>
  <inkml:trace contextRef="#ctx0" brushRef="#br0">14684 2577 5 0,'0'0'5'0,"-12"0"7"0,12-12 0 0,0 12 1 0,0-13-1 0,0 13-2 0,0 0-3 0,-14 0 1 0,14-13 7 0,0 13-6 0,0 0-3 0,0 0-1 0,0 0-2 0,14 0-2 0,11 13 2 0,10 0-1 0,1-1-1 0,13-12 1 0,11 0 0 0,1 12 0 0,0-12 0 0,11 0 1 0,0-12-1 0,13 12 1 0,0-12-1 0,10-1 0 0,3 13 0 0,11-13-1 0,0 13 0 0,-12 0 0 0,-13 0-1 0,-11 0 1 0,11 0-1 0,-11 0 0 0,-12 0 1 0,10 0 0 0,-8 0-1 0,8 0 1 0,-10 0-1 0,-1 0 0 0,-13 0 1 0,3 0-2 0,-2 13 2 0,-11-13-1 0,11 0 0 0,0 0 0 0,1 0 0 0,-13 0 0 0,13 0 0 0,-25 13 1 0,0-13-1 0,0 0 1 0,-24 0-2 0,13 0 2 0,-13 0-1 0,11 0 1 0,0-13 1 0,-11 13-1 0,13 0 1 0,-13 0-1 0,0 13-1 0,0-1 1 0,12 0-2 0,-12-1 2 0,0 2-2 0,0 11 1 0,0 37 2 0,0-26-1 0,0 2 0 0,0 11 0 0,0 1 0 0,12-1 0 0,-12 13 0 0,0-13 1 0,0 13-1 0,0-2 0 0,13 2 0 0,-13 0-1 0,0 0 1 0,0-1 1 0,0-12-2 0,0 13 2 0,0-13-1 0,0 13 1 0,0-2-1 0,0 2 0 0,0 48-1 0,0-60 0 0,0-1 1 0,13 1 2 0,-13-13-1 0,-13-1 1 0,13 26-1 0,0-13-1 0,0 2 1 0,0 9-2 0,0-34 1 0,13 35 0 0,-13 13 1 0,0-62-1 0,0 27 1 0,0-2 0 0,0 23 2 0,0-9-3 0,0-15 0 0,11 26-1 0,-11-24-1 0,0-1 2 0,-11-12-1 0,11 25 0 0,-13-25 0 0,13 0 1 0,-13 0-1 0,13-1 0 0,-12 3 0 0,12-2 0 0,0 0 0 0,0-13 0 0,0 13 0 0,0-11 0 0,0 12 1 0,0-25-1 0,0 0 1 0,0 0-2 0,0 12 2 0,0-12-1 0,0 0 0 0,0 0-1 0,-12 0 2 0,12 0-2 0,-24 0 2 0,13 0-2 0,-13 0 1 0,-13 0 0 0,13 0 0 0,-13 0-1 0,1 11 1 0,-1-11 0 0,-11 0 1 0,-11 0-2 0,9 13 1 0,-22-13 1 0,-86 0-2 0,73 0 1 0,0 0 0 0,-71 0-1 0,83 0 1 0,13 11 0 0,-13-11 0 0,13 0 1 0,-1 0-1 0,1 0 0 0,-13 0-1 0,13 0 2 0,11 0-1 0,-11 0 0 0,12 0-1 0,0 0 2 0,11 0-2 0,-24 0 2 0,13 0-1 0,-12 0 0 0,10 0 1 0,4 0-2 0,-4 0 2 0,15 0-2 0,10 0 2 0,1 0-2 0,0 0 2 0,-1 0-1 0,13 0 0 0,-24 0 0 0,11 0 0 0,-11 0 0 0,12 0-1 0,-1 0 1 0,25 0 1 0,-11 0-1 0,0 0 0 0,11 0 0 0,-13 0 0 0,2 0 0 0,11 0 1 0,0 0-2 0,-13 0 1 0,13 0 0 0,0 0 0 0,0 0 0 0,0-11 1 0,0 11-1 0,-12-13 0 0,12 2 1 0,0-1-1 0,0-13 1 0,0 1-1 0,0 0 2 0,0-12-2 0,0-13 0 0,0 13 1 0,12-25-2 0,-12 13 2 0,0-13-1 0,0-11 0 0,0 12-1 0,0-13 2 0,0 1-1 0,0-1 0 0,0 0 0 0,0 0 1 0,0 12-1 0,0-11 0 0,0 24 0 0,0-12 0 0,13 12 0 0,-13-1-1 0,0 1 1 0,0-13 0 0,11 12 0 0,-11-23 0 0,0 11 0 0,0 13-1 0,-11 11 2 0,11-10-1 0,0 11-1 0,-13-13 2 0,1 13-2 0,-2-13 1 0,14 13 0 0,-11-13-1 0,11 1 1 0,0 11 0 0,0-11 0 0,11 0 0 0,-11 0 0 0,0 12-1 0,0 12 2 0,-11-25-1 0,11 13-1 0,-11-1 1 0,11 13-1 0,0-12 1 0,0-13 0 0,0 13 0 0,11 0 0 0,-11-12 0 0,0 24 0 0,0 11-12 0,11 38-47 0,3 22-64 0</inkml:trace>
  <inkml:trace contextRef="#ctx0" brushRef="#br0">2165 6338 11 0,'0'0'6'0,"0"0"16"0,0 0-2 0,0 0-4 0,0 0-1 0,-12-12-1 0,12 12-3 0,0 0-3 0,0-12 5 0,0 12-8 0,0 0-3 0,0 0 1 0,0 0 0 0,12 0 0 0,0-13-1 0,24 13-2 0,25-11 1 0,-26 11 1 0,2 0 1 0,24 0-1 0,-25 11 0 0,0 2 1 0,74-1 1 0,-74-12-3 0,60 12 0 0,-11 0-1 0,-12-12 0 0,11 0 0 0,-10 0 0 0,11 0-2 0,35 0 3 0,-23 0 0 0,-1-12 0 0,0 0 0 0,-11 12 0 0,0 0-1 0,0 0 1 0,47 0-1 0,-83 0-1 0,12 12 1 0,-13-12 0 0,0 0-1 0,-11 0 3 0,0-12-1 0,-15 12 1 0,3 0-1 0,0 0 0 0,-12 0 0 0,-2 0 0 0,-11 0 0 0,0 0 1 0,0 0 4 0,-36 0-4 0,11-12-1 0,-10 12 0 0,-63 12 1 0,38-12-3 0,-13 12 1 0,-11 0 1 0,-13-12 0 0,-12 12-1 0,-13 1-1 0,-22-13 1 0,35 11-1 0,-97-11 3 0,86 0-1 0,-14 0 0 0,27 13-2 0,-3-13 1 0,13 0-1 0,48 0 1 0,1 0-1 0,0 0 2 0,-1 0-2 0,13 0 2 0,-49-13 1 0,74 13-1 0,-14 0 0 0,13 0-1 0,24 0-22 0,24 13-54 0,-23-13 6 0</inkml:trace>
  <inkml:trace contextRef="#ctx0" brushRef="#br0">14817 5117 3 0,'0'0'9'0,"-13"0"13"0,1 0 4 0,12-12-1 0,0 12-7 0,0-14-2 0,0 14-1 0,0 0-2 0,0-11 0 0,0 11-11 0,0 11-1 0,12-11 1 0,1 0 0 0,71 14 3 0,-23-14-4 0,0 0 0 0,11 0 0 0,37 0-1 0,-37 0 0 0,73-14 0 0,-60 14 0 0,97 0 1 0,-49-11-1 0,-11 11 0 0,-3 0 0 0,-10 0 1 0,-13 0 0 0,-11 0-1 0,0 0 1 0,-12-13-1 0,12 13 3 0,-13 0 2 0,-11 0-2 0,-1 0-1 0,-11 0-2 0,-1 0 1 0,-12 0-1 0,13 13 2 0,-24-13-2 0,-14 0 1 0,2 0-2 0,-37 11-65 0,11-11-14 0</inkml:trace>
  <inkml:trace contextRef="#ctx0" brushRef="#br0">1126 4680 5 0,'0'0'7'0,"0"0"8"0,0 0-2 0,0 0 0 0,-13 0-1 0,13 0-3 0,0-11-2 0,0-2 10 0,0 13-9 0,-12-24 4 0,12 13-8 0,0-1 0 0,0 0-1 0,12-14-1 0,-12 2-1 0,0 1 0 0,13-1-1 0,-13-12 1 0,0-1 2 0,11 13 2 0,-11 0-1 0,0-1-3 0,0 14-1 0,0 11 0 0,13 0 1 0,-13 0-1 0,11 24 1 0,0-12 0 0,14 12-1 0,11 37 1 0,-12-37 0 0,1 0-1 0,-1 0 1 0,-12 0-1 0,0-13 2 0,1-11-1 0,-13 0-1 0,0-11 2 0,0-25 6 0,0-24 1 0,-13-1-3 0,1 12-5 0,12 38-26 0,0 11-106 0</inkml:trace>
  <inkml:trace contextRef="#ctx0" brushRef="#br0">1282 4415 0 0,'0'0'3'0,"-12"0"3"0,12 0-3 0,0 0-2 0,0 0 0 0,-13 0-1 0,13 0-2 0,0 0-8 0</inkml:trace>
  <inkml:trace contextRef="#ctx0" brushRef="#br0">1257 4403 3 0,'0'0'13'0,"-11"0"-5"0,11 0-6 0,0 0-1 0,0 0-3 0,0 0-2 0,11 12-8 0,-11-12 8 0,0 0 2 0,0 0 2 0,0-12-1 0</inkml:trace>
  <inkml:trace contextRef="#ctx0" brushRef="#br0">3083 2069 14 0,'-11'0'5'0,"11"-12"3"0,-11-13 23 0,11 25-21 0,-13 0-5 0,13 0 2 0,-11 25 0 0,11 11 0 0,0-1-2 0,0 2 0 0,0 0-1 0,35 11 2 0,-24-36-5 0,39 0-1 0,10-12-32 0,0 12-43 0</inkml:trace>
  <inkml:trace contextRef="#ctx0" brushRef="#br0">2854 2080 15 0,'0'0'8'0,"-12"0"9"0,0 0-8 0,0 0-3 0,12 0 2 0,12 13 11 0,0-2-12 0,25-11-1 0,72 24 8 0,-49-24-8 0,60 37 4 0,-71-24-6 0,-13 11 2 0,-36-13 0 0,0 13 1 0,-11 13-2 0,-26 0-2 0,-35-1 2 0,0 0-4 0,35-13 0 0,-60 27-27 0,73-26-78 0</inkml:trace>
  <inkml:trace contextRef="#ctx0" brushRef="#br0">6556 4464 19 0,'0'0'0'0,"-12"-26"26"0,12 15-8 0,0-1 5 0,-13 0 10 0,13 12-27 0,0 0-2 0,0 24 0 0,0 25-1 0,0 96 4 0,13-110-7 0,-13 14 1 0,12-24-1 0,-12-14-1 0,0 2-10 0,0-13-45 0,0-13-9 0</inkml:trace>
  <inkml:trace contextRef="#ctx0" brushRef="#br0">6471 4403 43 0,'0'0'0'0,"0"-12"23"0,12 12-14 0,1-12 5 0,22 12 2 0,-10 0-4 0,11 0-4 0,0 12-3 0,0 12-1 0,-12-1-2 0,1 15 0 0,-13-2-1 0,-12 12 1 0,0-11 0 0,-24-2 0 0,0 2-1 0,-13-13 1 0,13-12 0 0,-11 0 0 0,10-12-1 0,0 13 0 0,12-13-2 0,13-13-118 0</inkml:trace>
  <inkml:trace contextRef="#ctx0" brushRef="#br0">6483 4802 3 0,'0'0'13'0,"-12"0"-2"0,12 12 2 0,0-12-1 0,0 0 0 0,0 0-1 0,0 0 31 0,0 0-38 0,-12 0-1 0,12-12 1 0,0-12-1 0,0-13-3 0,0 13 2 0,0-13-1 0,12 2 0 0,-12-13 0 0,0 11 0 0,0 1 1 0,0 0 0 0,0 12 1 0,0-13 1 0,0 25-1 0,0 0-1 0,0 12-1 0,12-12 0 0,1 12-1 0,-13 12 0 0,11 0 2 0,13 11-1 0,-11 3-1 0,11-2 1 0,-11 12-1 0,22 11 2 0,-11-9-2 0,0-2 1 0,13-25-1 0,-25 2 1 0,12-13 4 0,-24-13-2 0,12-11 1 0,-12 1-1 0,12-50 2 0,-24-12-2 0,12 25-2 0,0 12-1 0,-12-1 1 0,12 0-2 0,0 25 1 0,0 0-2 0,0 0-14 0,0 11-40 0,12-11-35 0</inkml:trace>
  <inkml:trace contextRef="#ctx0" brushRef="#br0">8721 2395 37 0,'0'0'0'0,"-12"0"8"0,12 11-4 0,0-11 15 0,-13 0 2 0,13 0-7 0,0-11 1 0,-12-1-12 0,12-12 0 0,0 0 1 0,0 11-2 0,0-11 1 0,0-12 1 0,0-37 2 0,0 36-4 0,12 26-1 0,-12-13 0 0,13 24-1 0,11 0 1 0,0 11-1 0,13 50 1 0,-26-24 0 0,26 11-1 0,11 25 0 0,-37-61 2 0,2 0-2 0,-1 0 1 0,0-12 0 0,0-12 0 0,2-12 2 0,-3-1-1 0,-11 1 3 0,0 0-2 0,11-85 2 0,-11 48-5 0,0 0-1 0,-11 13 1 0,11 25 0 0,-11-13-7 0,11 36-30 0,0 12-71 0</inkml:trace>
  <inkml:trace contextRef="#ctx0" brushRef="#br0">11116 4632 11 0,'0'0'10'0,"-13"13"3"0,13-13-3 0,0 0 30 0,13-13-32 0,-13 2 3 0,0-13-1 0,0-2-3 0,0-9-2 0,0-1-1 0,0-13 0 0,0 1-1 0,0 12-1 0,0-37 4 0,0 61-4 0,0-1-1 0,0 13 0 0,12 0-1 0,0 25 0 0,0-1 1 0,24 12-1 0,-12 1 1 0,37 23 2 0,-25-35-3 0,-12-1 1 0,0-12-1 0,-12-12 2 0,1-36 12 0,-13-2-9 0,0-46 1 0,0 36-4 0,-13-13-2 0,13 0 1 0,0 2-3 0,-12 9-9 0,24 15-28 0,13-1-55 0</inkml:trace>
  <inkml:trace contextRef="#ctx0" brushRef="#br0">12808 1995 45 0,'-11'-11'9'0,"0"-25"0"0,-2 12 6 0,0-1 4 0,0 25-4 0,2 0-7 0,0 11-2 0,11 27 1 0,-13 9-3 0,13 15-2 0,0-2 0 0,13 1-2 0,-13-2-7 0,11 2-8 0,-11-37-3 0,0-11-10 0,-11-13-3 0,11 0-8 0</inkml:trace>
  <inkml:trace contextRef="#ctx0" brushRef="#br0">12688 1924 23 0,'0'0'5'0,"13"-25"12"0,11 13 1 0,11 0 3 0,13 12-1 0,13 0-2 0,0 24-4 0,12 1-5 0,-1 11-4 0,-37 12-3 0,-22 1 2 0,-13 11-3 0,-13-25 1 0,-22 15-15 0,-26-2-28 0,13 0-28 0</inkml:trace>
  <inkml:trace contextRef="#ctx0" brushRef="#br0">14381 3616 79 0,'0'0'0'0,"-25"-23"13"0,14 23-5 0,11 0 0 0,0 23 7 0,0 25-5 0,0 2-6 0,0 10-2 0,0 0-1 0,11 1-1 0,-11-14-6 0,0-9-13 0,0-26-11 0,0 0 0 0,0-12-6 0</inkml:trace>
  <inkml:trace contextRef="#ctx0" brushRef="#br0">14321 3544 46 0,'0'0'0'0,"13"-36"22"0,9 36-3 0,3 0 2 0,13 12-5 0,-16 23-5 0,3 3-5 0,-13 9-1 0,0 14-2 0,-12 0 0 0,-24-13-1 0,-1 1-2 0,-11-25-7 0,24-12-17 0,-12-12-47 0,11 0 31 0</inkml:trace>
  <inkml:trace contextRef="#ctx0" brushRef="#br0">15530 2189 33 0,'0'0'11'0,"0"0"16"0,0-11 12 0,-13 11-33 0,13-37 6 0,-11 13-3 0,-2-13 0 0,-9-11-2 0,9 11-2 0,1-10-2 0,-13 9 0 0,25 3 1 0,-13 11-4 0,13 12 1 0,13 12 0 0,12 0-1 0,22 12 1 0,2 12-1 0,12 0 1 0,11 13-1 0,-11-1 1 0,-2 0-1 0,-9-1 0 0,-37 2 0 0,-2-13 4 0,-35 0 1 0,-26 0-2 0,-106 13-1 0,71-24-1 0,24-2-17 0,14 13-45 0,22-11-9 0</inkml:trace>
  <inkml:trace contextRef="#ctx0" brushRef="#br0">10125 4306 6 0,'0'-24'16'0,"0"11"1"0,-13-11 25 0,2 24-30 0,-3 0-3 0,-11 0-2 0,14 0-1 0,-13 49 3 0,13-13-7 0,-2 13 0 0,1-13-1 0,0 73 2 0,12-73-3 0,12 1 1 0,13-13-1 0,-1 0 1 0,11-13 0 0,37-11 0 0,-35 0 0 0,-1-11-1 0,-11-13 1 0,-1-13 0 0,0-47 9 0,-12 35-5 0,-12-23-1 0,-36-38 6 0,24 86-8 0,-25 0-2 0,1 24-5 0,-12 24-18 0,-37 49-95 0</inkml:trace>
  <inkml:trace contextRef="#ctx0" brushRef="#br0">12627 5576 69 0,'0'-13'7'0,"0"-10"6"0,-12 11-5 0,0 0 4 0,-12 12-4 0,0 12-3 0,-12 23 0 0,11 15-2 0,1-2-1 0,12 0 0 0,12 13-1 0,0-13-1 0,24-12 1 0,13-11 0 0,-1-13 0 0,12 0 1 0,1-12-1 0,11-24 2 0,-25 11-1 0,15-35 5 0,-39 0 0 0,2-1 1 0,-13-11-3 0,-24-1-1 0,-13 1-4 0,2 24 0 0,-26 12 0 0,12 24-11 0,-11 0-27 0,35 12-58 0</inkml:trace>
  <inkml:trace contextRef="#ctx0" brushRef="#br0">7789 2794 2 0,'0'-12'7'0,"0"12"4"0,0-12 2 0,0 0 13 0,0 12 12 0,0 12-31 0,-12 0-2 0,12 0-1 0,-13 37 3 0,13-25-5 0,0 0 0 0,0 11 0 0,0-9 1 0,0 10-1 0,0 0 0 0,0-1-1 0,0 2 2 0,0 0-2 0,13-2 1 0,-13 63 1 0,0-62-1 0,12 13 1 0,-12-1-3 0,12 1 2 0,1 47 1 0,-13-47-2 0,0-13 1 0,13 60 1 0,-2-47-2 0,-11 48 4 0,11-49-3 0,-11 1-1 0,0-13 0 0,0 11 0 0,13 3 0 0,-13-15 0 0,12 13 0 0,-12-11-1 0,0 11 1 0,12 26 0 0,-12-38 0 0,0 0 0 0,0 0-1 0,0 1 2 0,0-1-2 0,0 0 1 0,0 1-1 0,0-2 2 0,0 50-2 0,-12-48 2 0,12 35-1 0,0-35-1 0,0-1 2 0,0 0-2 0,0 1 1 0,0 23 1 0,0-25-1 0,0-11 1 0,0 13-1 0,0-13-1 0,0 13 2 0,0-13-2 0,0 13 1 0,0-2-1 0,0 14 1 0,0 36-1 0,0-50 1 0,0-9-1 0,0 22 4 0,0-24-3 0,0 0 0 0,0 0 0 0,0 1-1 0,0 11 1 0,0-12-1 0,12 37 1 0,-12-13 0 0,0-24 1 0,0 0-2 0,0-12 1 0,0 13 0 0,0 11 0 0,0-12-1 0,12 0 0 0,-12 1 0 0,0-1 1 0,0 0 0 0,0-1 0 0,0-10 0 0,0-2-1 0,0 2 0 0,0-2 1 0,0-11-1 0,0 0 1 0,0 14-1 0,0-28 3 0,-12-34-36 0,12 25-92 0</inkml:trace>
  <inkml:trace contextRef="#ctx0" brushRef="#br0">14913 3351 2 0,'0'0'10'0,"-12"0"10"0,12 0 3 0,-12 0-4 0,12 0-3 0,12 0 21 0,0 0-26 0,1 0-6 0,-1-13-1 0,12 13 0 0,0 0-2 0,0 0 0 0,11 0 0 0,15 0-1 0,-15 0 1 0,26 0-1 0,-12 0 1 0,12 13-2 0,-1-13 2 0,0 0-2 0,1 0 2 0,24 0-1 0,-49 0 0 0,61 0-1 0,-49 0 0 0,37 0 1 0,-13 0-1 0,1 0 1 0,-13 0-2 0,62 0 4 0,-62 0-2 0,0 0 0 0,12 0 0 0,-11-13 0 0,0 13 0 0,-1 0 1 0,1 0-2 0,-13 0 2 0,37 13 0 0,-49-13-2 0,-12 0 1 0,12 0 0 0,-23 0 1 0,11 12 0 0,0-12 0 0,0 0 0 0,-12 0-1 0,12 0 2 0,-24 0-1 0,0 12-8 0,-48 0-83 0,36 0 17 0</inkml:trace>
  <inkml:trace contextRef="#ctx0" brushRef="#br0">12470 16014 9 0,'0'0'22'0,"0"-12"-4"0,0 0 5 0,12 0-4 0,0 12-5 0,24 0 4 0,1 0-11 0,11 0 0 0,-11 0-6 0,-13 12 0 0,12-12-1 0,-23 0-8 0,9 0-17 0,-22-12-11 0</inkml:trace>
  <inkml:trace contextRef="#ctx0" brushRef="#br0">12579 15869 21 0,'0'-24'22'0,"-12"0"-2"0,12 0 0 0,0 24-1 0,0-12-6 0,12 12-7 0,-12 0-2 0,36 47 5 0,-11-23-7 0,-13 1-2 0,37 35 1 0,-38-35 0 0,2-13-1 0,-13-12-2 0,0 0-2 0,-13 0-5 0,2-12-1 0,-2-13 1 0,1 1 2 0,0-24 3 0,0 11 3 0,12-10 1 0,-12 9 2 0,12 27 3 0,-13 11 7 0,13 24 10 0,-12 24-14 0,-12 61 1 0,12-60-7 0,12 60-28 0,0-61-80 0</inkml:trace>
  <inkml:trace contextRef="#ctx0" brushRef="#br0">13547 16196 64 0,'-12'-24'11'0,"-13"0"9"0,25 10-5 0,-13 14-4 0,13 0-6 0,13 38 3 0,-13-2-1 0,12 23 0 0,1 2 0 0,12 13-1 0,-3 10-3 0,3-11-1 0,-1 11 0 0,1-11-1 0,-14 0 0 0,14-14-1 0,-13-22 1 0,0-13 0 0,0 13-1 0,0-13 1 0,-12-12-1 0,0 0 1 0,0-12-6 0,-12 0-14 0,0-12-19 0,12 0-55 0</inkml:trace>
  <inkml:trace contextRef="#ctx0" brushRef="#br0">14249 16232 81 0,'0'0'0'0,"-25"-24"9"0,13 24-9 0,-24 48 20 0,11 0-7 0,-11 37-3 0,12 0-5 0,-13 0-1 0,1 12 0 0,0-1-3 0,12-11 1 0,0-37 0 0,0 13-2 0,-2-13 1 0,4-24-2 0,-3-24-6 0,25 0-19 0,-12-12-24 0,24-24-9 0</inkml:trace>
  <inkml:trace contextRef="#ctx0" brushRef="#br0">14732 15845 124 0,'-11'-13'3'0,"-26"2"-2"0,25 46-2 0,-2 2 2 0,-8 11 2 0,-3 13 2 0,13 24-1 0,0-12-2 0,12-1-2 0,0-11 1 0,0-26-1 0,0-22 1 0,0-2-7 0,0-11-11 0,0-11-20 0,0-26-38 0</inkml:trace>
  <inkml:trace contextRef="#ctx0" brushRef="#br0">14297 15747 61 0,'0'-11'6'0,"37"-2"4"0,34 2 8 0,26-1 2 0,12 0-7 0,1 0-7 0,-14 12-4 0,-24 12-5 0,-35-12-20 0,-37 24-67 0</inkml:trace>
  <inkml:trace contextRef="#ctx0" brushRef="#br0">13571 15688 56 0,'0'-74'23'0,"36"-10"-16"0,-24 36 3 0,-12 24 3 0,-24 24-1 0,-11 48 3 0,-39 60 2 0,-22 38 1 0,-14 48-4 0,-22 48-8 0,23 12-5 0,0-24-1 0,48-86 3 0,-11 26-3 0,0 24-5 0,-1-38-5 0,-12 51-61 0,73-171-15 0</inkml:trace>
  <inkml:trace contextRef="#ctx0" brushRef="#br0">11769 2915 7 0,'0'0'0'0,"0"-12"14"0,0 0 0 0,-13 0 2 0,13 0 17 0,0 0-24 0,0 12 0 0,13 0 0 0,-13 0-1 0,24 0 3 0,-24 12-8 0,12 24 0 0,0 1-2 0,-12-13 0 0,0 12 0 0,0-12 0 0,0 11 0 0,-12 15 1 0,0-39-1 0,0 2 0 0,12-2 1 0,-25 2 1 0,13-13-1 0,0 0-1 0,0 0-1 0,-24-24 0 0,23 11 1 0,2-11 0 0,0 13-1 0,-2-26 1 0,1 13-2 0,-1-12 2 0,13 0 0 0,13 24 0 0,-13-13 0 0,25 1 1 0,-3 0-1 0,3 24 2 0,-13-12-1 0,24 0 1 0,13-13 5 0,-25 25-4 0,12-12-2 0,-11 0 1 0,-1 12-3 0,-24 12-8 0,0-12-30 0,0 25-78 0</inkml:trace>
  <inkml:trace contextRef="#ctx0" brushRef="#br0">12047 3096 19 0,'0'-11'14'0,"-11"-1"2"0,11-13 3 0,0 25 3 0,0-13-8 0,0 13-9 0,0 24-2 0,0 2 1 0,0 9 0 0,0 2 0 0,-13 11 1 0,13-11-2 0,0-1 2 0,0-12-2 0,0-12 0 0,0 1 0 0,0-2-2 0,0-11-6 0,0 13-32 0,13-13-58 0</inkml:trace>
  <inkml:trace contextRef="#ctx0" brushRef="#br0">12349 3120 8 0,'0'0'5'0,"-11"-11"7"0,11-2 6 0,0 2 4 0,-13-1-3 0,13-2 8 0,0 3-19 0,0 11-2 0,0 11-3 0,0 3 1 0,0 9-2 0,13 1 2 0,-13 0-1 0,0 13 0 0,22 35 1 0,-22-35-3 0,26 36 1 0,-13-37-1 0,-13-24-1 0,0-1 1 0,0 2 0 0,0-13 2 0,-13 0 0 0,0 0-2 0,0 0 1 0,2 0-1 0,-13 0 0 0,12 0 0 0,-36 13-1 0,23-13 0 0,-11 12 1 0,0-12-1 0,0 0 1 0,-1 0-1 0,-11 12 2 0,-1-12-1 0,2 0 0 0,10 0 0 0,13 0-2 0,12 0-3 0,12 12-25 0,24 0-45 0,-12-12 25 0</inkml:trace>
  <inkml:trace contextRef="#ctx0" brushRef="#br0">12519 3520 60 0,'0'0'0'0,"0"0"17"0,0-12-5 0,0 12 6 0,0 0-8 0,11 12-4 0,-11 12-3 0,13 0-1 0,-13 1 1 0,0 11-1 0,0-1 1 0,-13-10 0 0,13 0-1 0,-11-1 3 0,-2-13-1 0,1 2 3 0,-12-1-2 0,-1-12 1 0,3 0-2 0,9-12-2 0,-11-1 0 0,24-11 0 0,-13 0-2 0,0-13 1 0,26-22-1 0,0 22-1 0,0 13 1 0,11 0 2 0,23 0 2 0,-11 12-1 0,1 0 2 0,-1 0-2 0,-12 12-1 0,13-12-1 0,-13 12 0 0,-24 0 0 0,24 0-1 0,-24 0-3 0,13 0-16 0,-2 12-33 0,13-12-61 0</inkml:trace>
  <inkml:trace contextRef="#ctx0" brushRef="#br0">12676 3847 30 0,'0'0'4'0,"0"-13"16"0,0 1 2 0,0-12 13 0,12 12-25 0,1 0 0 0,22 12 4 0,-11 0-12 0,-11 24 2 0,-13 0-1 0,-13 1-2 0,-11-1 2 0,0 12-1 0,13-24-2 0,-14 11 1 0,13-9 0 0,12-2 0 0,0 0 7 0,0-12-4 0,37 0-1 0,-13 0-1 0,11 0-4 0,2 0-14 0,23 0-138 0</inkml:trace>
  <inkml:trace contextRef="#ctx0" brushRef="#br0">13039 3895 64 0,'-12'-12'12'0,"-1"0"11"0,13-12 0 0,0 11 0 0,0 1-4 0,0 12-11 0,0 0-4 0,0 12-1 0,0 13-3 0,13-1 0 0,-1 12 1 0,12 1-1 0,1 11 1 0,-14-1-1 0,0-9 1 0,-11-2-1 0,13-1 0 0,-26-11 1 0,13 2 3 0,-22-15 2 0,9-11 0 0,-11 13-1 0,0-13-2 0,-13 0-1 0,1 0-2 0,-1 0 2 0,1-13 0 0,0 13 0 0,-1 0-1 0,-11-11 0 0,35 11-1 0,2 0 0 0,11 0-5 0,0-13-14 0,24 13-38 0,2 13-35 0</inkml:trace>
  <inkml:trace contextRef="#ctx0" brushRef="#br0">13148 4403 99 0,'0'0'25'0,"0"-12"-2"0,0 12-12 0,0 0-1 0,0 0-9 0,25 12-22 0,-3 0-33 0,15 11-30 0</inkml:trace>
  <inkml:trace contextRef="#ctx0" brushRef="#br0">13365 4632 107 0,'0'0'9'0,"-12"0"-5"0,12 13-4 0,12-13-19 0,25 11-39 0,-37 2 24 0</inkml:trace>
  <inkml:trace contextRef="#ctx0" brushRef="#br0">13607 4875 118 0,'0'0'29'0,"0"0"-5"0,12 0-7 0,-12 0-16 0,24 12-148 0</inkml:trace>
  <inkml:trace contextRef="#ctx0" brushRef="#br0">12832 4790 3 0,'0'0'4'0,"0"0"5"0,0 0 2 0,-11 0 24 0,11 0-11 0,0-12-6 0,0 12-10 0,11-13-1 0,2-11 0 0,-1 0-1 0,73-37 8 0,-37 14-6 0,13-15-2 0,-24 27-2 0,59-50 1 0,-24 25-2 0,1-1 0 0,0 0 0 0,0 0 1 0,-13 13 0 0,24-13 3 0,-47 37-5 0,-37 13 2 0,11-2-2 0,-11 13-1 0,0-11-2 0,0 11-12 0,0 11-103 0,0-11 62 0</inkml:trace>
  <inkml:trace contextRef="#ctx0" brushRef="#br0">13497 4488 39 0,'0'0'8'0,"0"-24"6"0,0 11 9 0,0 0 4 0,-11 13-1 0,-13 0-20 0,12 13 2 0,-12 0-3 0,0 11 1 0,12 0-3 0,-1 0 1 0,1 11-1 0,12 3 0 0,0-2-1 0,0-1 1 0,0 15-1 0,12-15-1 0,1 2 1 0,-1-13 0 0,24-12 0 0,-12 0 0 0,11 1 2 0,-10-13-2 0,13 0-2 0,-3-13 1 0,-11-11 0 0,0 12 0 0,25-37-1 0,-13 14 1 0,-24-15 3 0,0 2 0 0,-24 0-1 0,0-12-1 0,-24 12 2 0,0 10-1 0,-1 27-2 0,-11-1-1 0,12 12 1 0,-2 0-4 0,16 12-14 0,22-12-41 0,0 11-53 0</inkml:trace>
  <inkml:trace contextRef="#ctx0" brushRef="#br0">12036 4354 38 0,'0'0'5'0,"-13"-11"10"0,1 11 7 0,12-13 2 0,-13 13-12 0,-23 24-4 0,12 1 1 0,0 11-1 0,12 25-2 0,0-1-1 0,24 1-2 0,0-2-2 0,25-10 1 0,10-13-2 0,2-12 1 0,-1-11-2 0,0-1 2 0,1-24 0 0,24-25 2 0,-61-11 1 0,0 11 1 0,0-59 3 0,-48 60-4 0,-1-12-3 0,-11-1 0 0,-13 25-1 0,13 12 1 0,0 0-1 0,11 12-4 0,13 0-13 0,24 0-27 0,24-12-60 0</inkml:trace>
  <inkml:trace contextRef="#ctx0" brushRef="#br0">13377 3024 59 0,'-12'-13'8'0,"0"13"3"0,12 0 4 0,-12 0-1 0,-12 13-4 0,12 11-2 0,-13 13-1 0,13-2 1 0,12 13-2 0,0 2-1 0,12-2-2 0,1 0-1 0,11-11 0 0,36 23 0 0,-23-49-2 0,-1-11 1 0,-11 0 0 0,-3-35 1 0,3-1 2 0,0-13 3 0,-12-11 0 0,-2-14 2 0,-22-70 4 0,-14 84-6 0,-13 11-4 0,3 37-1 0,-1 0-3 0,0 36 0 0,-37 85-90 0,61-85 11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000" max="10000" units="dev"/>
          <inkml:channel name="Y" type="integer" min="-10000" max="10000" units="dev"/>
          <inkml:channel name="F" type="integer" max="255" units="dev"/>
          <inkml:channel name="T" type="integer" units="dev"/>
        </inkml:traceFormat>
        <inkml:channelProperties>
          <inkml:channelProperty channel="X" name="resolution" value="1" units="1/dev"/>
          <inkml:channelProperty channel="Y" name="resolution" value="1" units="1/dev"/>
          <inkml:channelProperty channel="F" name="resolution" value="1" units="1/dev"/>
          <inkml:channelProperty channel="T" name="resolution" value="0" units="1/dev"/>
        </inkml:channelProperties>
      </inkml:inkSource>
      <inkml:timestamp xml:id="ts0" timeString="2024-09-24T00:18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antiAliased" value="0"/>
    </inkml:brush>
  </inkml:definitions>
  <inkml:trace contextRef="#ctx0" brushRef="#br0">20163 3035 2 0,'0'0'0'0,"0"-11"11"0,0-2 8 0,0 13 7 0,0 0-3 0,0 0-2 0,0 13-19 0,0-2 1 0,0 2-1 0,0 12-2 0,0 11 1 0,-11-1-1 0,11 2 1 0,0 0 0 0,0 11 0 0,-13-12-1 0,13 0 1 0,0 1 0 0,0 10-1 0,0-9 2 0,0-2 0 0,0 12 0 0,0-11-1 0,0 11 0 0,13 0-1 0,-13 0 1 0,0 13-1 0,0-13 0 0,0 1 0 0,0-1 0 0,0 1 0 0,0-2 1 0,0 1-1 0,0 2 1 0,0 46 3 0,0-48-2 0,0 1-2 0,0 12 1 0,0-13-1 0,0 13 1 0,0-13-1 0,0 0 0 0,11 13 1 0,-11-1-1 0,0-11 0 0,0 11 1 0,0 1-1 0,11-13 1 0,-11 13 0 0,0-2-1 0,0 15 1 0,0-15-1 0,0 50 1 0,0-48-1 0,0 0 1 0,0-1 0 0,0 1 1 0,0-2-1 0,0 2 1 0,0 0 0 0,0 0 0 0,0-1-2 0,0 13 0 0,0-2 0 0,0 14 1 0,0 48 0 0,13-72-1 0,-13 0 1 0,12 0 0 0,-12 11 0 0,0-11-1 0,0-13 1 0,0 84 0 0,0-71-1 0,0 12 1 0,0-13-1 0,0 13 1 0,0-12 0 0,0-2 0 0,0 3 1 0,0-15 0 0,0 1 0 0,0-11 0 0,0 11 0 0,0 1-1 0,0 0 0 0,0 11 0 0,0-11 0 0,0 59 1 0,0-47-2 0,-12-13 1 0,12 0 0 0,0 13 0 0,0-13-1 0,0 37 0 0,0-48 1 0,-13-1 0 0,13 12 0 0,0-13 0 0,-11 39 1 0,11-39-1 0,0 2 0 0,-11 0 0 0,11-1 0 0,0 0-1 0,0-23 1 0,0 23-1 0,0-24 1 0,0 12-1 0,-13-12 1 0,13-1-1 0,0 15 1 0,0 22 0 0,0-24-2 0,0 11 2 0,0 3-1 0,0-2 0 0,0-25-1 0,0 38 1 0,-13-37-1 0,13 1 2 0,-13-13-1 0,13 11 0 0,0 2 0 0,0-13-2 0,0-37-66 0,0 13-43 0</inkml:trace>
  <inkml:trace contextRef="#ctx0" brushRef="#br0">19909 9205 17 0,'0'0'27'0,"0"-13"-5"0,0 13 6 0,12 0-4 0,-12-11 3 0,0 11-16 0,-12 0-4 0,-12 0-3 0,-1 0-1 0,-59 24-1 0,34 0-2 0,15 0 0 0,-1-13 1 0,0 2 0 0,23 0-1 0,13-2 0 0,0-11 0 0,25 13 1 0,-1-13-1 0,60 11-1 0,-36-11 1 0,-11 13 0 0,-1-2 0 0,-11 2 0 0,-25-1 0 0,0 0 0 0,-13 12 1 0,-23 0-1 0,0 1 0 0,-25 11 0 0,13-13 1 0,0 15-1 0,0-14-1 0,23-12 2 0,13 12 0 0,12-13-1 0,0 2 1 0,12-13 0 0,24 11 0 0,1-11 1 0,11 0-1 0,-13-11 0 0,4 11-1 0,-17 0-1 0,15 0-6 0,-25-13-26 0,12 2-76 0</inkml:trace>
  <inkml:trace contextRef="#ctx0" brushRef="#br0">19957 9362 78 0,'0'0'16'0,"0"0"4"0,0-13-10 0,12 13 3 0,1 0-1 0,11-11-6 0,12 11-3 0,0-13-3 0,-1 13-1 0,-22 0-5 0,35 0-49 0,-48 0-27 0</inkml:trace>
  <inkml:trace contextRef="#ctx0" brushRef="#br0">20006 9507 34 0,'0'11'26'0,"-13"-11"-11"0,13 0-13 0,25 0 2 0,-13 0-1 0,25-11-4 0,-2-1-24 0,15-12-31 0</inkml:trace>
  <inkml:trace contextRef="#ctx0" brushRef="#br0">20380 9277 9 0,'0'0'30'0,"0"-13"17"0,-11 13-14 0,-2 13-12 0,1 11-6 0,12 0-4 0,0 25-3 0,0 0-4 0,12 11-2 0,1-12-2 0,-2 13-1 0,2-2-4 0,-13-9-32 0,0-26-70 0</inkml:trace>
  <inkml:trace contextRef="#ctx0" brushRef="#br0">28254 5165 1 0,'0'0'7'0,"0"0"8"0,0 0 5 0,0 0 0 0,0 0-3 0,0 0 0 0,13-13-1 0,-13 13-3 0,-13 0-2 0,13 0-4 0,0 0-2 0,0 0 2 0,0 0-5 0,0 0 2 0,0 0 4 0,0 0-6 0,13 0-1 0,-13 0 1 0,12 0-1 0,1 0 1 0,9 13-1 0,3-13 0 0,-1 0-1 0,1 0 1 0,11 0 0 0,0 0-1 0,0 0 0 0,1 0 0 0,0 0 0 0,9-13 1 0,17 13-2 0,-4-11 1 0,14 11 0 0,-12 0 0 0,11 0-1 0,0 0 1 0,0 0 0 0,-11-13 0 0,0 13 0 0,-12 0-1 0,23-11 2 0,-24 11-2 0,24-12 1 0,1-2-1 0,0 14 1 0,0 0-1 0,-12 0 0 0,-1-11 1 0,0 11-1 0,1 0 1 0,-1 0 2 0,1 0-3 0,-1 0 1 0,0-13 0 0,1 13 0 0,11 0-1 0,1-11 1 0,-25 11-1 0,25 0 1 0,-13 0-1 0,1 0 1 0,-1 0-1 0,1 0 2 0,-25 0 0 0,0-13 0 0,13 13-2 0,11 0 2 0,-10 0-2 0,9-11 2 0,2 11-1 0,11 0 1 0,-11 0-1 0,-1 0 0 0,-11 0 1 0,11 0-1 0,-12 0 0 0,13 0 1 0,-13 0-2 0,-11 0 1 0,-1 0 0 0,1-12 1 0,-2 12-1 0,15 0 0 0,-4 0 0 0,4 0 1 0,-2 0-1 0,-12 0 0 0,13 0 1 0,-13 0 0 0,1 0-1 0,-2 0 1 0,2 0-1 0,-2 0 2 0,2 0 0 0,-11 0 2 0,-4 0-3 0,3 0 0 0,-1 0 2 0,-24 0-1 0,12 0-3 0,-24 0-16 0,0 0-37 0,0 0-57 0</inkml:trace>
  <inkml:trace contextRef="#ctx0" brushRef="#br0">32899 4790 10 0,'0'0'0'0,"0"0"55"0,11-12-26 0,-11 12-6 0,13 0-12 0,-13-13-6 0,0 13-4 0,0 0 0 0,-35 0 0 0,10 0 0 0,-13 13-1 0,3-1 0 0,-1 0 1 0,0 0-1 0,11 0 0 0,13 0 1 0,0 0-2 0,12-12 2 0,12 13-1 0,13-1 1 0,11-12-1 0,0 12 0 0,0-12 0 0,1 12 0 0,-13 0 1 0,0-12 1 0,-13 12-1 0,-11 0 1 0,-11 0-1 0,-13-1 0 0,-12 15 0 0,-13-2 0 0,1-12 0 0,-1 11 0 0,1-10-1 0,24 11 1 0,0-13-1 0,13 3 0 0,11-2 1 0,11-1 2 0,13-11 0 0,0 13-1 0,12-13 0 0,1 0-1 0,-1 11-2 0,0-11-2 0,-1 0-34 0,3 0-73 0</inkml:trace>
  <inkml:trace contextRef="#ctx0" brushRef="#br0">33117 4923 43 0,'0'0'0'0,"12"0"47"0,-12 0-27 0,12-12-6 0,12 12-8 0,-12 0-4 0,1 0-2 0,11 0-1 0,-12 12-5 0,13-12-26 0,-25 0-56 0</inkml:trace>
  <inkml:trace contextRef="#ctx0" brushRef="#br0">33093 5067 17 0,'0'0'16'0,"12"0"5"0,12 0-3 0,0 0-10 0,0 0-5 0,0 0-4 0,1 0-26 0,0 0-15 0</inkml:trace>
  <inkml:trace contextRef="#ctx0" brushRef="#br0">33480 4814 17 0,'0'0'0'0,"0"-12"32"0,0 12-6 0,0 0 14 0,0 12-25 0,-13 0-6 0,1 25-3 0,-12 47-2 0,12-23-5 0,12-2-31 0,0-9-65 0</inkml:trace>
  <inkml:trace contextRef="#ctx0" brushRef="#br0">25931 3460 2 0,'0'0'2'0,"13"-12"11"0,-13-1 8 0,0 0-1 0,0 13-4 0,-13-11 14 0,2-1-18 0,0 12-4 0,-14 0-2 0,13 23-2 0,-12 15 0 0,11-2-3 0,2 12 1 0,-14 48-1 0,37-47-1 0,1-13 1 0,11 1-1 0,-12-13 0 0,24-12 0 0,-12 0 1 0,12-12-1 0,2 0 2 0,-3-12-2 0,-11-12 2 0,0-12-1 0,-12 12 2 0,0-26 0 0,1 2 0 0,-13-13 1 0,0 2 2 0,-25 11-3 0,13-13-1 0,-12 25-1 0,0 12 1 0,0-1-1 0,0 25-2 0,-1 0-13 0,0 36-40 0,3 1-42 0</inkml:trace>
  <inkml:trace contextRef="#ctx0" brushRef="#br0">24529 4958 49 0,'0'0'12'0,"-12"-11"6"0,0 11-1 0,12 0-1 0,-37 11 0 0,37 15-11 0,-24 22-3 0,12 0 2 0,0 0-1 0,-1 0 1 0,2 2-2 0,22-2 0 0,-11-12-2 0,25-12 1 0,-13-12 0 0,25 12 0 0,-13-24 0 0,49-24 4 0,-37-12-2 0,-12 0 1 0,-12-12 3 0,12-2 1 0,-24-9 0 0,-11-2-1 0,-2 1-2 0,-11 11-1 0,-12 37-2 0,11 0-2 0,-48 61-30 0,49 11-101 0</inkml:trace>
  <inkml:trace contextRef="#ctx0" brushRef="#br0">27033 5842 10 0,'0'-12'22'0,"0"12"98"0,0 0-110 0,0 0-4 0,0 0-2 0,0-12-1 0,0 12-1 0,-12 0-1 0,12-12 0 0,-12 12 0 0,0 0 0 0,-13 0-1 0,14 0 0 0,-50 0 1 0,25 0-1 0,-1 0 3 0,25 12-2 0,12-12-1 0,0 12 1 0,0-12-1 0,12 12 1 0,0-12 1 0,-12 12-2 0,12 0 1 0,1 1 0 0,-1-13-1 0,36 24 1 0,-36-12-1 0,13 0 0 0,-14-12 1 0,-11 12-1 0,0 0 0 0,0 0 1 0,0-1-1 0,-36 3 1 0,12 10-1 0,-12-12 0 0,11 12 0 0,-11-13 0 0,11 13 0 0,14-11 0 0,-2-2 0 0,2 3 0 0,11-14 0 0,11 12 1 0,2-12-1 0,-2 0 1 0,38 0 3 0,-24 0-3 0,-1 0 1 0,0 0-2 0,-24 0 2 0,12 0-4 0,-12 0-1 0,12 0-22 0,-12 0 0 0,12-12-100 0</inkml:trace>
  <inkml:trace contextRef="#ctx0" brushRef="#br0">27057 5939 86 0,'0'0'11'0,"11"0"3"0,13-12 0 0,2 12 3 0,-26 0-8 0,35 0-5 0,-22 0-7 0,-13 0-10 0,0 0-18 0,12 12-44 0</inkml:trace>
  <inkml:trace contextRef="#ctx0" brushRef="#br0">27046 6059 61 0,'0'0'19'0,"0"0"-3"0,11 0-3 0,0 0 5 0,13 0-9 0,-11 0-7 0,24 0-6 0,-26 0-18 0,14 0-21 0,-1 0-19 0</inkml:trace>
  <inkml:trace contextRef="#ctx0" brushRef="#br0">27384 5818 71 0,'0'0'34'0,"-12"0"-15"0,-1 24-1 0,13 0 3 0,-11 61 8 0,11-48-23 0,0 11-4 0,0-12-1 0,11-1-5 0,-11 2-29 0,0 0-96 0</inkml:trace>
  <inkml:trace contextRef="#ctx0" brushRef="#br0">20997 2589 6 0,'0'0'0'0,"0"0"11"0,12-12 11 0,-12 0-9 0,0-1-2 0,0 0 1 0,0 2 0 0,0-13 1 0,13 12-1 0,-13 0 0 0,0 0-1 0,0 12-1 0,0 0 6 0,0 36-12 0,-13-12-2 0,13 13 0 0,0 11-1 0,0 0 0 0,0-11-1 0,0-2 1 0,13 2-1 0,-13-13 1 0,11 0-2 0,-11-11 2 0,0-1-1 0,0-12 1 0,0 0 0 0,-11 0 1 0,11 0-2 0,0 0 1 0,-13-12-2 0,13-1 2 0,-12 1-3 0,0 0 1 0,0 0-1 0,0 0 1 0,-1 12 0 0,13-12 2 0,-11 12-1 0,11 0 0 0,0 0 1 0,11 12 1 0,-11 0 1 0,13 12-2 0,-13-12 1 0,12 1-1 0,0-1 1 0,0 0 0 0,0-12 3 0,-12 0 0 0,13 0 2 0,-2 0-3 0,2-12-1 0,-1 0-2 0,0-1 0 0,-12 1-9 0,12 0-17 0,0-12-42 0,-12 12-5 0</inkml:trace>
  <inkml:trace contextRef="#ctx0" brushRef="#br0">20863 2178 24 0,'0'0'0'0,"0"0"25"0,0-37 8 0,0 37-15 0,13-13-4 0,-1 2-2 0,1-2-3 0,-1 13 0 0,12 0-3 0,-13 0 0 0,2 13-4 0,-1-2 0 0,0 2-1 0,0 11 1 0,-12 0-2 0,12 0 1 0,-12 0-2 0,0-11 3 0,0-1 0 0,-12 0 2 0,12-12 1 0,-12 0 0 0,0 0-1 0,0-12 0 0,12 0-1 0,0-12 3 0,12 0-2 0,0-13-1 0,0 13 0 0,37-24 4 0,-25 35-5 0,-12 2-2 0,0 11-7 0,0 11-28 0,0 13-106 0</inkml:trace>
  <inkml:trace contextRef="#ctx0" brushRef="#br0">27492 3980 16 0,'0'0'20'0,"13"0"40"0,11 0-48 0,0 0-3 0,24 0-2 0,1 0 1 0,-1 0-2 0,13 0 0 0,0 0-4 0,-14 0 0 0,2 0 0 0,-25 0-2 0,-12 0 1 0,-12 0 1 0,0-12-1 0,0 0 0 0,-12 12-2 0,12-14 2 0,-13 14-1 0,13 0-1 0,13 0 2 0,-1 0-1 0,-12 0 1 0,0 14 1 0,-12 10 0 0,-12-24-1 0,0 24-2 0,-1-24-20 0,13 12-43 0,12-12 10 0</inkml:trace>
  <inkml:trace contextRef="#ctx0" brushRef="#br0">27299 3616 44 0,'0'0'0'0,"0"-11"14"0,36-1-7 0,-23 0 8 0,-2 12-1 0,14 0-4 0,-13 24-5 0,0 0-2 0,-12 11 0 0,0-10-2 0,0 11 1 0,0-23 0 0,0 11 1 0,-12-24 2 0,12 0 5 0,-12 0 0 0,12-13-2 0,0-11-2 0,0 13 1 0,12-26-2 0,12 13 3 0,0-13-4 0,0 2 2 0,13 22-5 0,-13 0 1 0,-13 13-5 0,2 0-18 0,-13 26-107 0</inkml:trace>
  <inkml:trace contextRef="#ctx0" brushRef="#br0">20973 3472 28 0,'0'0'19'0,"0"-12"1"0,0 12-4 0,-12 0 2 0,12 0-3 0,0 0-1 0,0 0-14 0,0 12-13 0,0 0-36 0,0-12 10 0</inkml:trace>
  <inkml:trace contextRef="#ctx0" brushRef="#br0">20985 4027 43 0,'-12'0'36'0,"0"0"-21"0,-1 0-3 0,13 0 2 0,-11 0-8 0,11 0-3 0,0 0-4 0,0 0-11 0,11 13-93 0</inkml:trace>
  <inkml:trace contextRef="#ctx0" brushRef="#br0">20926 4524 68 0,'-25'12'54'0,"12"-12"-42"0,13 11 5 0,-12-11-6 0,12 0-8 0,0 0-4 0,0 0-8 0,25-11-114 0</inkml:trace>
  <inkml:trace contextRef="#ctx0" brushRef="#br0">21046 6568 64 0,'-13'0'68'0,"2"0"-54"0,11-12 1 0,0 12-4 0,0 0-6 0,0 0-5 0,11 0-6 0,2 12-17 0,-1-12-30 0,-12 11-25 0</inkml:trace>
  <inkml:trace contextRef="#ctx0" brushRef="#br0">21046 6919 93 0,'-13'12'24'0,"2"-12"-10"0,-2 12-4 0,1 0-5 0,12-12-4 0,0 0-4 0,12 12-26 0,1 0-67 0</inkml:trace>
  <inkml:trace contextRef="#ctx0" brushRef="#br0">21082 7378 114 0,'0'0'13'0,"-12"13"2"0,0-2-5 0,12-11-1 0,0 13-6 0,0-13-4 0,0 0-11 0,12 0-33 0,12 12-55 0</inkml:trace>
  <inkml:trace contextRef="#ctx0" brushRef="#br0">21106 7874 49 0,'0'12'24'0,"0"37"-6"0,0-37-7 0,-12 12 5 0,12-12-3 0,0-12-8 0,0 0-7 0,0 0-112 0</inkml:trace>
  <inkml:trace contextRef="#ctx0" brushRef="#br0">28726 4004 79 0,'0'0'9'0,"0"0"4"0,-12 0-5 0,24 0 16 0,0 0-23 0,0 0-2 0,0 0-12 0,1 0-31 0,-2 12-25 0</inkml:trace>
  <inkml:trace contextRef="#ctx0" brushRef="#br0">29429 3992 48 0,'0'0'37'0,"-13"-12"-30"0,1 12-2 0,24 0-1 0,-12 0-3 0,0 0-5 0,13 0-25 0,9 0-33 0</inkml:trace>
  <inkml:trace contextRef="#ctx0" brushRef="#br0">29960 3968 74 0,'0'0'19'0,"12"-12"-15"0,0 12-3 0,12 0-2 0,13 0-6 0,-1 0-33 0,-24 0 5 0</inkml:trace>
  <inkml:trace contextRef="#ctx0" brushRef="#br0">30867 3980 101 0,'0'0'7'0,"12"-12"2"0,-12 0-8 0,13 12 0 0,-2 0-1 0,0 0-1 0,3 0-10 0,11 12-36 0,-14-12 11 0</inkml:trace>
  <inkml:trace contextRef="#ctx0" brushRef="#br0">31484 4016 84 0,'0'0'25'0,"0"-12"-11"0,0 0-10 0,36 0 1 0,-12 12-3 0,1 0-3 0,-1 0-17 0,-12 0-80 0</inkml:trace>
  <inkml:trace contextRef="#ctx0" brushRef="#br0">32016 4016 78 0,'0'0'5'0,"0"0"-54"0</inkml:trace>
  <inkml:trace contextRef="#ctx0" brushRef="#br0">25848 4984 19 0,'0'-12'20'0,"0"12"-14"0,-13 0 0 0,13 0-3 0,-11 12 1 0,-14 0 1 0,13 0 1 0,0 0 1 0,0 11 2 0,0-10-1 0,0 11-1 0,-13-13-2 0,13 26-1 0,-12 0-1 0,0-13 0 0,-1 24-1 0,3 0 1 0,-16 13-2 0,2 12 1 0,12-12-2 0,0 22 2 0,-24-9-2 0,23 10 1 0,1-11-1 0,0 12 0 0,-13-1 0 0,25-11 0 0,0-2 2 0,0 14 1 0,0-11 0 0,12-2 0 0,-12 1 2 0,12-1 1 0,0-11 2 0,0-2 0 0,0 2 0 0,0-13 0 0,12-11-1 0,0 11-2 0,0-23 1 0,0-1-2 0,-12-12 0 0,0 0-3 0,0-12 2 0,0 0 3 0,0 0-8 0,-12-12-10 0,12 0-27 0,-12 0-97 0</inkml:trace>
  <inkml:trace contextRef="#ctx0" brushRef="#br0">24215 7197 29 0,'0'0'25'0,"0"-13"-1"0,0 13-9 0,0 0 14 0,12 13-18 0,-12 22-4 0,0 2-5 0,0 0 0 0,0-13-2 0,0 12-8 0,0-24-11 0,12 1-14 0,-12-13-8 0,12 0 3 0</inkml:trace>
  <inkml:trace contextRef="#ctx0" brushRef="#br0">24361 7149 34 0,'0'0'19'0,"0"-12"4"0,0 12 10 0,0 23-16 0,-13 1-8 0,13 13-6 0,0 0-1 0,13-2-1 0,-13-11-6 0,11 13-23 0,-11 0-26 0,11-26 5 0</inkml:trace>
  <inkml:trace contextRef="#ctx0" brushRef="#br0">24663 7208 58 0,'0'-24'21'0,"0"24"-5"0,11-11 8 0,-11 22 4 0,0 13-17 0,0 13-4 0,0 0 0 0,0 11-1 0,-11 13-2 0,-2 11-2 0,1-11-1 0,-12-13 0 0,24-1-1 0,-12-9-1 0,12-15 0 0,0 1-7 0,0-11-12 0,0-13-14 0,12 0-22 0,-12 0 1 0</inkml:trace>
  <inkml:trace contextRef="#ctx0" brushRef="#br0">24457 7536 63 0,'-13'0'9'0,"1"-12"4"0,12 12-2 0,12-12 2 0,1 12-3 0,11-13-2 0,12 13-3 0,12 0 0 0,13 0 2 0,48 0 5 0,-61 0-8 0,-12 13-2 0,-22-13 2 0,-28 48 11 0,-22 11-8 0,12-21-4 0,13-15-2 0,-2 1-1 0,13-11 1 0,24-2-1 0,-13 2 0 0,38-13 1 0,0 0-1 0,11-13 1 0,-11 2-1 0,24-37 3 0,-73 11-1 0,0 13 1 0,-13 0-2 0,-35 0 0 0,11 12-1 0,-23 0 0 0,12 12-3 0,-13 0-33 0,61 12-27 0,24 0-27 0</inkml:trace>
  <inkml:trace contextRef="#ctx0" brushRef="#br0">25170 7536 49 0,'-24'-12'55'0,"13"0"-44"0,11 12 9 0,0-13-4 0,0 13-10 0,0 25 1 0,11-13 2 0,-11 36-3 0,0 0-1 0,0 0-2 0,0 13-2 0,-11-13 0 0,11 13-1 0,-13-13-2 0,1 1-9 0,0-1-22 0,0-11-6 0,-13-25-10 0,25 0 12 0</inkml:trace>
  <inkml:trace contextRef="#ctx0" brushRef="#br0">25146 7536 45 0,'0'-12'21'0,"11"0"-6"0,14-1 0 0,24 13 10 0,-13 0-4 0,0 25-9 0,1-13-4 0,-13 24-4 0,-12 0 0 0,0 1-1 0,-24-13 2 0,-12 0 0 0,-13 0-2 0,1-13-2 0,-12-11-1 0,11 13-5 0,13-13-13 0,11 0-23 0,2-13-26 0,11 13 28 0</inkml:trace>
  <inkml:trace contextRef="#ctx0" brushRef="#br0">25497 7536 87 0,'0'-12'17'0,"0"12"-10"0,-12 12 7 0,12 24 19 0,0-13-24 0,0 14-4 0,0 0-2 0,12-2-2 0,-12 2 0 0,0-13-2 0,0 0-5 0,0-11-11 0,0-2-15 0,0-22-77 0</inkml:trace>
  <inkml:trace contextRef="#ctx0" brushRef="#br0">25522 7293 70 0,'-13'-11'27'0,"-11"-2"-14"0,24 13-10 0,0 0-3 0,0 13-4 0,12 11-24 0,13 12-35 0</inkml:trace>
  <inkml:trace contextRef="#ctx0" brushRef="#br0">25872 7536 97 0,'0'0'9'0,"-12"-12"3"0,0 12 5 0,12-12-1 0,-24 12-4 0,11 0-2 0,-23 12-4 0,24 12-1 0,-12 0 1 0,12-1 0 0,-1 14-2 0,13 24 2 0,13-26-4 0,11-22 0 0,36 11 0 0,-36-24-7 0,13 0-14 0,0 0-18 0,-2-12-48 0,-23 12 36 0</inkml:trace>
  <inkml:trace contextRef="#ctx0" brushRef="#br0">26089 7123 108 0,'0'-11'22'0,"0"-2"-13"0,0 13-3 0,-12 24 5 0,12 2-9 0,0 9-1 0,-12-11-4 0,12 13-14 0,12-13-24 0,-12-11-7 0,12-13 16 0</inkml:trace>
  <inkml:trace contextRef="#ctx0" brushRef="#br0">26247 7112 78 0,'0'0'14'0,"-12"0"-2"0,-1 25 2 0,13 11 1 0,-24 36-3 0,24-35-35 0,13 11-82 0</inkml:trace>
  <inkml:trace contextRef="#ctx0" brushRef="#br0">3459 15614 26 0,'-11'-11'17'0,"33"11"36"0,-9 0-47 0,24 0-1 0,-2 0-1 0,2 0 0 0,0 0-2 0,11 0 0 0,-12 0 0 0,1 0-1 0,24 11 0 0,-15-11 0 0,28 0 1 0,-14 0-1 0,1-11 2 0,24 11 0 0,-2-12 0 0,15 12-1 0,-13 0-1 0,12 0 0 0,-1 0-2 0,0 0 1 0,2 0 1 0,-1 0 0 0,-1 0 0 0,0 0 1 0,2-12-1 0,11 12 0 0,-14-12 1 0,15 12-1 0,-13 0 0 0,0 0 0 0,0 12 0 0,-1-12 0 0,13 0-1 0,0 12 0 0,11-12 1 0,2 0 0 0,11 0 1 0,-1 0 0 0,2 0 2 0,12-12 0 0,-14 12 1 0,-11 0 0 0,-24 0 0 0,-12 0-2 0,-37-12 1 0,-12 12 1 0,-36 0-1 0,0 0-1 0,-12-12-7 0,-23 12-21 0,-14 12-108 0</inkml:trace>
  <inkml:trace contextRef="#ctx0" brushRef="#br0">1488 17562 26 0,'0'0'0'0,"0"0"23"0,0-11 10 0,0 11-3 0,-12 0-13 0,12 0-5 0,-12 0-2 0,0 11-5 0,-1 2-2 0,2-1 0 0,-2 24-2 0,1-24 1 0,-12 37 0 0,12-13-1 0,12-24-3 0,-12 24 2 0,12-25 0 0,12 2 0 0,12-13 1 0,-12 13 0 0,0-26-2 0,37-11 1 0,-25-12 0 0,-12 0 0 0,1-14-1 0,-2-9 2 0,0-2 0 0,-11-12 0 0,0-12 1 0,0 14 2 0,0-2-3 0,-11-48 10 0,0 85-3 0,11 11-2 0,0 13-3 0,-13 24 2 0,13 13-1 0,0 11-1 0,0 25 0 0,0 10-1 0,13 3-1 0,-2 119 1 0,0-120-2 0,2-13 0 0,-13 1 0 0,11-25 0 0,2 0-1 0,-1 1-1 0,-12-25-1 0</inkml:trace>
  <inkml:trace contextRef="#ctx0" brushRef="#br0">1790 17418 57 0,'-12'0'16'0,"12"0"0"0,-12 0 10 0,0 11 2 0,0 13-10 0,0 0-7 0,12 13-6 0,-12 11-2 0,12 1-3 0,0-1 0 0,24-11 0 0,-12-1 0 0,24-13 0 0,0-10 0 0,-11-13 0 0,11 0 1 0,-12-24-1 0,-13-12 1 0,2 12-1 0,-13-25 1 0,-24 13 0 0,0-1-1 0,-12 1 1 0,-13 12 0 0,13-1-1 0,-12 25-167 0</inkml:trace>
  <inkml:trace contextRef="#ctx0" brushRef="#br0">2213 17526 46 0,'0'0'0'0,"-11"0"37"0,11-12-24 0,-13 12 9 0,13-12 0 0,-12 0-10 0,0 12-7 0,0 0-2 0,0 0 2 0,-12 12 2 0,12 0 0 0,-13 12 0 0,1 13-1 0,0-1 0 0,-1-1-6 0,25 3 0 0,-11-2 0 0,11-12 1 0,11 0-1 0,14 0 1 0,-1-11-1 0,12-13 1 0,1 0-1 0,11 0 0 0,-12 0-1 0,-23 0-1 0</inkml:trace>
  <inkml:trace contextRef="#ctx0" brushRef="#br0">3133 17635 28 0,'0'0'9'0,"0"0"12"0,0 0 3 0,0-12 8 0,0 24 8 0,24-12-25 0,12 11-1 0,-12 2-2 0,25-13 2 0,11 0-3 0,1 0-1 0,0-13-4 0,0 13-3 0,-15-11-1 0,-21 11 0 0,-13 0-2 0,-12 0-1 0,0 0-10 0,0 0-27 0,0 0-62 0,0 0 35 0</inkml:trace>
  <inkml:trace contextRef="#ctx0" brushRef="#br0">4342 16897 35 0,'0'-12'8'0,"0"-12"4"0,0 0 12 0,-12 11 6 0,-24 2-4 0,0 22-16 0,23 2 1 0,-12 11-2 0,-10 0-4 0,-26 61 1 0,13 12-4 0,24-37-1 0,12-11 0 0,0-13 1 0,12 0 0 0,0-25 0 0,12 13 1 0,0-10 0 0,12-14 0 0,-12 12-1 0,24-1 0 0,-11 2 1 0,-1 11-1 0,1 0 1 0,-14-13-1 0,0 50 2 0,-11-24-3 0,-11-1 1 0,0 0-1 0,-14 1 0 0,13-13 2 0,0-1-3 0,-13-10 0 0,14 24 0 0,-2-25 1 0,1 24-1 0,0-25 0 0,0 26 0 0,12-24 0 0,12 11 0 0,0-13 0 0,24 26 0 0,-23-13 0 0,11 13 0 0,-12 11 1 0,0 0-1 0,1-11 0 0,-13 72 0 0,0-61 0 0,-13 12 0 0,1 1 0 0,0-2 0 0,-12 63 2 0,11-74-2 0,13 1 1 0,25-14 0 0,-13-9-1 0,25-2 1 0,10-24-1 0,2 12 0 0,-13-24-3 0</inkml:trace>
  <inkml:trace contextRef="#ctx0" brushRef="#br0">4802 16872 55 0,'-25'0'22'0,"1"0"-8"0,-12 25 3 0,11 11-6 0,-10 13-4 0,23 11-4 0,-1 1-3 0,13 12-1 0,25-25 0 0,10-24 2 0,2-13 0 0,11-11 2 0,1-11 2 0,-1-13 0 0,-11 0 1 0,-1-12-1 0,-24-1-1 0,1 13 2 0,-13 24 0 0,0-12-3 0,-13 24-2 0,13 0 1 0,0 37-2 0,0-25 1 0,24 12-1 0,13-12 0 0,0-13 0 0,10-11 1 0,2 0 3 0,-25-11 4 0,0-37 12 0,-24 24-13 0,-37-13-3 0,1 13-3 0,-13 0-2 0,2 12-4 0,-2 0-8 0,25 12-17 0,12 12-35 0,12 0-35 0</inkml:trace>
  <inkml:trace contextRef="#ctx0" brushRef="#br0">5346 17055 79 0,'0'0'9'0,"-12"-13"10"0,0 13 5 0,0-12-6 0,12 12-10 0,0 25-1 0,12-1-3 0,0 12 0 0,0 13-1 0,12-13-1 0,-13-1-1 0,2 13 1 0,0-34 0 0,-13-14 0 0,13-14 0 0,-13 3-1 0,11-26-2 0,2-10 0 0,-2 9 2 0,0-9-2 0,26 11 2 0,-25 11-1 0,24 1-1 0,-11 24 1 0,-13 0 2 0,0 12 2 0,0 25 0 0,0-1-1 0,0 11-1 0,-12-9-1 0,12-2 0 0,-12-12-2 0,13 0-7 0,-1-13-11 0,0-11-30 0,0 0-56 0</inkml:trace>
  <inkml:trace contextRef="#ctx0" brushRef="#br0">5914 16789 111 0,'0'0'0'0,"-24"-13"20"0,24 13-9 0,0 13 7 0,-12 11-1 0,12 0-4 0,-12 24-6 0,12 0-2 0,0 13-2 0,12 0-2 0,-12-1 0 0,12 13-1 0,12-26-2 0,-11-10-4 0,-13-12-9 0,11-13-16 0,-11-1-18 0,0-11-28 0</inkml:trace>
  <inkml:trace contextRef="#ctx0" brushRef="#br0">5746 17115 51 0,'0'0'0'0,"0"0"12"0,48-12 21 0,0 12-10 0,24-12-7 0,1 12-6 0,24 0-5 0,-26 0-1 0,-10 0 2 0,-24 12 2 0,-25-12 3 0,-12 0 2 0,-12 0-6 0,-25 12-2 0,15 0 0 0,-28 11-1 0,26 3-3 0,0-2-1 0,12 0 1 0,12 0-2 0,0 0 0 0,12 1 0 0,12-13 1 0,11-1-1 0,-9-11 1 0,-2 0 0 0,-13-11-1 0,13-15-1 0,-11 2 1 0,-1-11 0 0,-12 11 0 0,0 0 0 0,0-2 1 0,0 3 1 0,0 23-1 0,12 0 4 0,-12 12-1 0,13 13-1 0,-2-1-1 0,2 0 0 0,11-1-4 0,0 1-5 0,12 0-18 0,-11 2-28 0,11-2-33 0,-24-24 55 0</inkml:trace>
  <inkml:trace contextRef="#ctx0" brushRef="#br0">6616 17055 50 0,'0'0'0'0,"-13"-13"37"0,13 1-14 0,0 0 1 0,0 12 9 0,0 24-24 0,13 13-3 0,-13-1-3 0,12-1-2 0,0 3-3 0,0 9-16 0,0-10-37 0,1-12-48 0</inkml:trace>
  <inkml:trace contextRef="#ctx0" brushRef="#br0">6581 16824 52 0,'-13'-35'22'0,"-11"-2"0"0,24 24-3 0,24 50-46 0,11 0-44 0</inkml:trace>
  <inkml:trace contextRef="#ctx0" brushRef="#br0">6883 17103 99 0,'-13'12'19'0,"13"-12"-1"0,13 12 1 0,-13 11-3 0,11-9-8 0,-11 10-6 0,11-12-1 0,2 0 0 0,-13 0 0 0,0-12 1 0,0 0-1 0,0-12 1 0,13-24-1 0,-13-1-1 0,24 1-1 0,48-49 0 0,-46 73 1 0,-4 12 0 0,-9 0 1 0,11 61 4 0,-12-25-4 0,0 0 0 0,12 1-1 0,1-1 0 0,11 0 1 0,13-36-1 0,-13 11 1 0,24-11-1 0,-12-11 1 0,13-13 1 0,-13 0 1 0,-11-12-1 0,-13-49 2 0,-24 48 0 0,-24 13-2 0,-1 12 1 0,-11 12 0 0,-23 0 0 0,33 24-2 0,2 13 0 0,24-1-1 0,24 49 0 0,2-61 0 0,9-12 0 0,1-1 1 0,0-11-1 0,1 0 0 0,-1-11 0 0,12-25-1 0,-23 36 1 0,-25 0 0 0,12 0 0 0,-12 24 0 0,13-12 0 0,-2 23 0 0,24 15 0 0,-10-50 1 0,-13-12 3 0,1-2 0 0,0-57 4 0,-2 35-7 0,-11-1 0 0,24 13-1 0,-12 0-4 0,24 12-20 0,13 12-76 0,-37 0 20 0</inkml:trace>
  <inkml:trace contextRef="#ctx0" brushRef="#br0">8757 17055 46 0,'0'0'0'0,"0"-13"23"0,-12 13-7 0,-12-12 6 0,12 12-3 0,-13 25-5 0,13-1-6 0,0 12-3 0,0-1-2 0,24 27 0 0,0-39-2 0,12 1 1 0,13-11 1 0,-13-13 0 0,0 0 0 0,0-24-2 0,-13 11 0 0,3-10 0 0,-14-25-1 0,0 11-1 0,0 25-1 0,-14-12 0 0,14 24 0 0,0-12 0 0,14 12 1 0,-2 0 0 0,25 0 1 0,-2 0 0 0,1-12 0 0,0 12 1 0,-11-12 1 0,-13-13 2 0,0 1 1 0,-12 12 1 0,-12-12 0 0,0 0-1 0,0 11 0 0,-12-11-1 0,13 12 0 0,-3 12-3 0,14 0-1 0,14 25 0 0,-3 10 1 0,13 26-1 0,24 97 1 0,-36-75-2 0,13 15 1 0,-13-2-1 0,-12-11 1 0,0-24 1 0,0-25 7 0,-12-25 3 0,-1 2-2 0,-23-13-5 0,12-36-3 0,-1 0 0 0,14-13-1 0,0 1-2 0,11 0-7 0,22-13-10 0,27 13-15 0,0 12-30 0,11 22-38 0</inkml:trace>
  <inkml:trace contextRef="#ctx0" brushRef="#br0">9700 17200 89 0,'0'-12'10'0,"0"0"6"0,12-25 2 0,1 13 7 0,-13 12-7 0,0 0-9 0,0 12-6 0,-13 12 3 0,1 12 0 0,0 13-1 0,-1-1-3 0,13-1-1 0,0-11 0 0,0 0-1 0,13 2 0 0,11-15 1 0,2-11-2 0,-4 13 1 0,-9-26 0 0,23 2 0 0,-12-1 0 0,-12-2-1 0,1 3 2 0,-13 11-1 0,0 0 0 0,0-13 0 0,0 13 0 0,12 13 0 0,-12-2 0 0,12 3-1 0,12-2 1 0,-12-1 0 0,12 2 0 0,13-13-1 0,0 0 1 0,9 0 1 0,-7-13-2 0,-15 2 1 0,-2-15 1 0,15 2-1 0,-25 0 3 0,0 13 0 0,-12-13-1 0,0 0-1 0,0 12 0 0,-12-13 0 0,0 25 0 0,0-12 0 0,12 12-1 0,0 0 0 0,0 12 0 0,0-1-1 0,24 27 1 0,-12-14 1 0,12-1-2 0,13 14-1 0,-1-12 1 0,13-13 0 0,0-12 2 0,-25 0 0 0,-2-26 1 0,3 15-2 0,-25-13 0 0,0 0 0 0,-25-12 0 0,3 12-1 0,-15-1 1 0,1 13 1 0,-13 0-1 0,25 12 0 0,0 0 0 0,12 0-1 0,12 0 1 0,24-12-1 0,0 12 0 0,12-12-1 0,13 12 0 0,0 0 2 0,12 0-3 0,-15 0-1 0,3 12 0 0,36 49-2 0,-61-25 3 0,0 12 1 0,-11-24 1 0,-13 1 2 0,0-13 2 0,0-12 4 0,0 0-1 0,0-12-2 0,0-26-1 0,0 14-1 0,0-11-3 0,12-1-1 0,0 11-9 0,25 1-17 0,9 24-16 0,4 0-6 0,10 12 9 0,1 11 19 0,-37-23 7 0</inkml:trace>
  <inkml:trace contextRef="#ctx0" brushRef="#br0">11236 17224 13 0,'0'0'34'0,"0"0"27"0,0 0-25 0,0-12-14 0,-37-12-6 0,2 0-3 0,11-1-9 0,-37 13 3 0,13 0-5 0,12 12 0 0,-1 0-1 0,1 24-1 0,24 1 0 0,12-1 0 0,0 12-1 0,36-1 1 0,0-11-1 0,13 2 0 0,-1-2 1 0,1-24 0 0,-13 0 0 0,-12 0 0 0,0-36 1 0,-12-2 2 0,0-9 0 0,-12-1 1 0,0-25-2 0,0 12-1 0,0-12-1 0,-24-36-2 0,11 50 1 0,2 46 1 0,11 0 1 0,-11 13-1 0,11 38 0 0,0-2 2 0,0-1 0 0,0 15-2 0,22 22-1 0,-9-11 1 0,24 11 0 0,-24-11-1 0,22-14 1 0,1-10 0 0,0-26 0 0,-11 3 0 0,11-14 1 0,-12-25-1 0,1 1 1 0,-1-12-1 0,-12 0 1 0,-12-1-1 0,0 1 0 0,0 0 0 0,-12 24 0 0,-1-1-2 0,13 13 2 0,0 13 0 0,13 11 1 0,-1 12-1 0,12-1 1 0,1 3 0 0,-14-14 0 0,-11-12-2 0,0 12 0 0,-11-24-14 0,-38 11-133 0</inkml:trace>
  <inkml:trace contextRef="#ctx0" brushRef="#br0">12386 16813 70 0,'-13'-12'32'0,"0"-13"-5"0,2 25-4 0,22 0-3 0,2 13-3 0,24 22-5 0,-13-11-2 0,12 13-5 0,24 11-1 0,-11 13-2 0,12 0-1 0,0-1-1 0,-26-11-1 0,2-1 2 0,-13-25-2 0,-13 1-3 0,2-11-4 0,-13-13-7 0,0 0-16 0,0-37-83 0,0 14 69 0</inkml:trace>
  <inkml:trace contextRef="#ctx0" brushRef="#br0">12845 16789 36 0,'0'-13'29'0,"0"0"9"0,0 13-5 0,-24 26-1 0,-11 9-8 0,9 2-7 0,-9 24-7 0,-14-1-3 0,0 0-3 0,1 13-3 0,-1 0-1 0,13-13-5 0,-13-11-13 0,27-2-37 0,-2-23-65 0</inkml:trace>
  <inkml:trace contextRef="#ctx0" brushRef="#br0">4766 18131 13 0,'0'0'12'0,"11"0"14"0,-11 0-10 0,0 0-4 0,0 0-3 0,0 0 8 0,-11 0-11 0,-2 0 0 0,-11 0 1 0,12 0-2 0,-24 0-3 0,25 12-1 0,-2-12 0 0,1 12-1 0,12-1 0 0,0 3-1 0,25-2 1 0,-14 12 0 0,25 0-2 0,-24 11 2 0,25-11 0 0,-26 2 7 0,-11-2 3 0,0 0-2 0,-11-13-2 0,-14 13-5 0,1-24-1 0,-12 13 0 0,12-13-5 0,-13 0-26 0,24 0-22 0,13-24-14 0</inkml:trace>
  <inkml:trace contextRef="#ctx0" brushRef="#br0">4947 18216 42 0,'0'0'13'0,"0"0"1"0,-12 12-3 0,12 11 10 0,-12-10-5 0,12 11-7 0,12-13-5 0,12 15-1 0,0-15-2 0,13-11 0 0,0 0 0 0,-2 0 2 0,26-37 7 0,-50 26-1 0,2-26 0 0,-13 14-2 0,0-13-1 0,-13 24-2 0,-11-13 0 0,12 13-2 0,0 24 0 0,12 25 0 0,0-13 2 0,12 24-1 0,-12 13-2 0,12-2 3 0,-12 2 2 0,0 0 6 0,-12-13-6 0,-12 13 0 0,-1-25-3 0,3-12-2 0,-15-11-1 0,-11-13-16 0,35-13-27 0,1-23-52 0,12 24 15 0</inkml:trace>
  <inkml:trace contextRef="#ctx0" brushRef="#br0">5334 18204 80 0,'0'0'27'0,"0"0"-20"0,0 0-1 0,0 0 29 0,0 24-28 0,12-12-3 0,1 12 1 0,-2 11-3 0,0 2 1 0,-11-13 0 0,13-11-2 0,0 11 3 0,-13-24 1 0,0 0 0 0,13 0-4 0,-13-13 0 0,11-11 0 0,2 13 0 0,-2-25 0 0,0 22-1 0,2-10 0 0,-1 13 0 0,0-2 0 0,0 13 0 0,-12 13 1 0,12-2 0 0,-12 13-1 0,13 2-2 0,-2-2 1 0,2-24 1 0,-1 24 1 0,0-24 1 0,0 0-1 0,0-13 0 0,0 2-1 0,0-13 1 0,0-2-1 0,1 15 0 0,11-2 0 0,-24 2 0 0,12 11 0 0,0 0 0 0,1 0-1 0,-2 11 0 0,2 13 0 0,-2-10 1 0,0-2 0 0,3-1 0 0,-14 2 1 0,12-13-1 0,1 0 0 0,-2-24 1 0,0-2 1 0,2-9-1 0,-13-13 0 0,11-2 0 0,2 3 1 0,-13-14-2 0,12 1 2 0,-12 11-2 0,0 13 1 0,0 24 0 0,-12-1-1 0,12 13 1 0,-13 37-1 0,13 0 0 0,0-1 0 0,0 24 0 0,0-11-1 0,13-1 0 0,-1 1 1 0,-12-25-1 0,24 12 2 0,-12-36-1 0,1 0 0 0,-2 0-1 0,2-24 0 0,-1 12 0 0,0 12 1 0,0 0-1 0,0 0 0 0,0 12 1 0,1-1 0 0,-13 13 0 0,0-11 1 0,0-2-1 0,-13 3 1 0,-11-2-1 0,12-1-1 0,-12-11-2 0,11 0-19 0,-11 0-158 0</inkml:trace>
  <inkml:trace contextRef="#ctx0" brushRef="#br0">6216 18240 74 0,'0'0'12'0,"-11"0"1"0,0 11 6 0,11 2 5 0,-13-2-12 0,1 13-6 0,12-10-4 0,47 9 2 0,-23-10-4 0,13-13 3 0,0 0 1 0,-13-13 6 0,-12 2 2 0,0-26 4 0,-24 13-13 0,-12 0-1 0,-25 0-3 0,25 24-1 0,-13-24-12 0,15 24-11 0,9 0-24 0,1 0-51 0</inkml:trace>
  <inkml:trace contextRef="#ctx0" brushRef="#br0">6544 17949 58 0,'0'0'21'0,"0"-11"-4"0,0-2 10 0,0 1 3 0,0 0-11 0,0 12-1 0,12 12-5 0,-12 24-2 0,0 49 2 0,0-24-12 0,0-13-1 0,0 60-5 0,0-71-6 0,0 0-19 0,12-13-56 0,-12-24 21 0</inkml:trace>
  <inkml:trace contextRef="#ctx0" brushRef="#br0">7197 17864 73 0,'0'0'61'0,"0"0"-44"0,-12-11-9 0,12 11 35 0,0 0-35 0,-13 24-3 0,-11 12 0 0,0 13-1 0,-12 11 0 0,1 13-4 0,-15-2 0 0,2 3 0 0,-2-1 0 0,15-13 1 0,-1-12-2 0,12 0-14 0,12-24-24 0,-1 1-113 0</inkml:trace>
  <inkml:trace contextRef="#ctx0" brushRef="#br0">7462 18119 102 0,'0'12'16'0,"-11"0"-13"0,0 11 21 0,-3 3 3 0,14 10-15 0,-12 11-5 0,12 3-2 0,0-15-3 0,12 2 1 0,13 11-3 0,-14-24-12 0,2-11-34 0,-1-2-77 0</inkml:trace>
  <inkml:trace contextRef="#ctx0" brushRef="#br0">7440 17853 95 0,'0'0'32'0,"0"-13"-19"0,-14 2-11 0,14-1-2 0,-12 12 0 0,12-12-16 0,0 12-62 0,0 12 40 0</inkml:trace>
  <inkml:trace contextRef="#ctx0" brushRef="#br0">7789 17973 10 0,'0'0'8'0,"12"0"8"0,-12 0 3 0,0-11 10 0,13 11-2 0,-13-13-7 0,0 13-9 0,0 0-4 0,0 0 19 0,0 0-19 0,0-11-1 0,0 11 0 0,-13-13 1 0,13 1-1 0,0 0-1 0,0 12-2 0,0 0-1 0,-12-13 0 0,24 13 5 0,1 13-3 0,-13-1-2 0,13 13-1 0,-13 10 1 0,0 2-1 0,0 11-2 0,0 1 2 0,11 10-1 0,-11-9 0 0,0-2 0 0,11-13 0 0,-11 2 3 0,0-24-1 0,13-13 0 0,-13 0-1 0,0 0-1 0,0-13-1 0,0-10 2 0,-13-2-1 0,13 1 0 0,-35-12-1 0,-2 24 0 0,13 12 0 0,-11 0 1 0,10 0 1 0,0 35-1 0,14-22 0 0,-2 36 1 0,13-37-2 0,35-1 1 0,4-11-4 0,7 0-28 0,17 0-138 0</inkml:trace>
  <inkml:trace contextRef="#ctx0" brushRef="#br0">8636 18299 87 0,'0'0'0'0,"0"0"53"0,0-11-41 0,0-2 29 0,12 13-27 0,24 0-4 0,25-11-1 0,-1 11-3 0,14-13-3 0,-3 13-3 0,2 0 0 0,-25-11-3 0,-11 11-20 0,-13 0-90 0,-24 0 44 0</inkml:trace>
  <inkml:trace contextRef="#ctx0" brushRef="#br0">9760 18155 27 0,'0'0'21'0,"-11"-12"2"0,11 12-6 0,0-12 5 0,0 0-2 0,0 0-6 0,11 0-5 0,14 12-3 0,11 24 7 0,-12 0-7 0,1 13-2 0,-13-1-1 0,12 12 1 0,-12-13 0 0,0 2 1 0,-12-13 5 0,0-11 0 0,0-2-5 0,0-11-1 0,0-11-1 0,0-13-1 0,-12 0-1 0,12-2 0 0,12-45 0 0,-12 47-1 0,25 0 0 0,23-37 1 0,11 37-5 0,-34 24-3 0,0 0-11 0,-1 12-20 0,0-12-58 0,-12 12 42 0</inkml:trace>
  <inkml:trace contextRef="#ctx0" brushRef="#br0">10342 18349 71 0,'0'0'29'0,"-13"0"-22"0,13-13-7 0,0 2-1 0,0 11-13 0,0 0-25 0,25-12 5 0,-1 12 17 0,1 0 18 0,-1 0 11 0,-13-14 3 0,13 3 7 0,-24-13 5 0,0 0-5 0,-24-36 18 0,-11 35-22 0,10 13-5 0,-11 0-4 0,-1 12-3 0,1 12-1 0,12 11-1 0,-1 15-2 0,13-2-2 0,12 12-1 0,0-11 2 0,24-13-1 0,13 0 2 0,-1-24 0 0,1 0 0 0,11-13-1 0,-11 2 1 0,-15-25 0 0,17-2-1 0,-28 14 1 0,-11 1 0 0,11 11 0 0,-11-12-1 0,0 24 0 0,0 12-1 0,0 0 0 0,13 23 0 0,-2-11 1 0,14 14-5 0,24 22-22 0,-13-49 0 0,0 2-10 0,0-13-5 0,1-13 10 0,-13 2 22 0,11-49 15 0,-22 22 7 0,-2 14 6 0,-11 1 2 0,0 11-1 0,0 0 0 0,13 12-6 0,-13 0-6 0,13 24-2 0,0-1-4 0,-2 1-1 0,13 26-1 0,0-26 1 0,0-13 2 0,-12-11 0 0,13 0-1 0,-13-11-1 0,0-25 0 0,12 11 0 0,0-35-3 0,1 48 2 0,-14 0-1 0,2 12 2 0,-1 0-1 0,0 24 0 0,0-1-2 0,0 1 1 0,1 14 1 0,22-2 1 0,2-12-4 0,11 0 2 0,0-13 1 0,13-11 0 0,36-11 1 0,-61-2 0 0,-11 2 0 0,-3-13 0 0,-9 0 0 0,-37-2 1 0,-36 2 1 0,35 24 0 0,-11 0-2 0,0 13 0 0,24-2-2 0,-12 15 1 0,24-15 0 0,-13 13-1 0,26-11 1 0,11-2 0 0,12 2 0 0,37-13 0 0,-24-24 1 0,-14 0 0 0,-10-26-1 0,0 15 1 0,-14-25 0 0,0-61 0 0,-11 48-2 0,-11 12 2 0,0 13-1 0,-2 0 0 0,1 35 0 0,-1 37 1 0,1 25-2 0,12 0 1 0,0 11-1 0,0 1 0 0,50 72 0 0,-39-85 0 0,25 1 1 0,0-26 1 0,-12-10 0 0,13-13 0 0,-1-24 1 0,-24-2-1 0,0 2-1 0,-12 13 1 0,13-2-2 0,-13 2 1 0,0 22-1 0,0 13 0 0,24 0 1 0,-12-10-1 0,12-2 1 0,12-1 0 0,-25 2 1 0,14-13 1 0,-12-13 3 0,-13 2 0 0,-13-26-2 0,-12 24-2 0,3-22-2 0,-15 23 0 0,1-12-10 0,11 24-23 0,1 0-60 0,24 0 39 0</inkml:trace>
  <inkml:trace contextRef="#ctx0" brushRef="#br0">12180 18240 47 0,'0'0'16'0,"-12"0"4"0,12-12-9 0,-12 0 3 0,-1 12 3 0,13 0-6 0,-11 24-6 0,11 24-2 0,0-11-2 0,11-2 0 0,-11-11-1 0,13-11 3 0,-1-2 2 0,-12-11-1 0,12 0-1 0,0-48 6 0,0 13-6 0,0-15-3 0,-12 15 2 0,24-1 1 0,-11 12-2 0,-1-1 2 0,0 25 0 0,0 0 2 0,0 11-3 0,0 15 0 0,-12 10-2 0,12 0 1 0,12-1-1 0,-13-9 0 0,2-2 1 0,13-13 0 0,-15 2 1 0,2-13-1 0,-2-13-1 0,0-11 1 0,2-13 1 0,-1 13-2 0,0 0 0 0,0 1 1 0,0-13 0 0,1 36-2 0,-13-12 1 0,11 12 1 0,2 0 0 0,-1 24 0 0,0 0-1 0,0-1-3 0,0 14-12 0,24 0-40 0,-11-2-68 0</inkml:trace>
  <inkml:trace contextRef="#ctx0" brushRef="#br0">13063 18155 61 0,'0'0'18'0,"0"-12"2"0,0 12-12 0,0 0 22 0,12 0-13 0,-12 12-11 0,24 13-3 0,-13-1 1 0,2 12-2 0,24-1-1 0,-24-11 2 0,22 13 0 0,-23-24 3 0,12-2 5 0,-12-11-3 0,12-35-1 0,-24 9-7 0,13-45-5 0,-1 35-10 0,12 10-3 0,12-9-2 0,1 35 0 0,11 0-1 0,-1 0 10 0,16 12 8 0,-4-12 2 0,-11 12 2 0,1-1 9 0,-25-11 11 0,0 0-2 0,-24-11-4 0,-12-1-2 0,-24 12-3 0,0-12-4 0,-13 12-3 0,0 12 0 0,14 0-1 0,-15 13-3 0,28-1 2 0,9 0-1 0,13 12 0 0,13-25 0 0,9 13 0 0,16-10 0 0,-13-14 1 0,10 0 0 0,-11-14 0 0,13-10-1 0,-26 0 1 0,2-11 1 0,-1 23-1 0,-12 0 0 0,0 0 0 0,12 12 1 0,-12 0-1 0,12 24-1 0,0 0-1 0,0-1-11 0,12 1-27 0,13 14-58 0,-37-38 49 0</inkml:trace>
  <inkml:trace contextRef="#ctx0" brushRef="#br0">13947 18143 32 0,'0'0'0'0,"0"0"19"0,11-12-5 0,-11 12 9 0,11-12 2 0,2 12-6 0,-1 12-8 0,0 0-4 0,0 11-3 0,-12 3 1 0,0 10 1 0,0 0 11 0,0-25-1 0,0-11-7 0,0-11-2 0,0-13-4 0,0 12-1 0,12-24-1 0,-12 10 1 0,24-9-3 0,1 11-4 0,11 12-15 0,13 0-28 0,-25 12-11 0,24 0-28 0</inkml:trace>
  <inkml:trace contextRef="#ctx0" brushRef="#br0">14514 18384 74 0,'0'0'26'0,"0"0"23"0,0 0-20 0,0-11-14 0,-12-2-14 0,12 2-73 0,0 11-11 0</inkml:trace>
  <inkml:trace contextRef="#ctx0" brushRef="#br0">21288 15821 13 0,'0'0'12'0,"0"0"5"0,0 0 1 0,0 0 7 0,12 11-6 0,-12-11-5 0,0 0-2 0,0 0 3 0,0 0 6 0,13 0-11 0,-2-11-2 0,-22-2-3 0,11 2-2 0,-13-13 0 0,13 11-2 0,-24 0-1 0,-2 13 1 0,15 0 0 0,-13 0-1 0,0 13 1 0,0 0-1 0,0 11 0 0,11-13 1 0,-11 26-1 0,24-13 1 0,0 0-1 0,0 0 1 0,12 0-1 0,0-11 1 0,13-1-1 0,-13 0 1 0,12 0 0 0,-12-12 0 0,13 0 1 0,-14-12-1 0,13-12 0 0,1 0 0 0,0-13-1 0,-3 0 1 0,3-11-1 0,-1-60 1 0,-24 35-1 0,0 1 0 0,-12-13 0 0,0 25 0 0,0 23 0 0,-12 0 1 0,13 37-1 0,11 13 0 0,0 24 1 0,-13 11 0 0,26 12 1 0,-13 13 0 0,11 12 1 0,0-1 0 0,2-12-1 0,-1 1-1 0,24-37 1 0,-23 1-1 0,23-25 2 0,0-12-1 0,49-25-27 0,-36 1-152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000" max="10000" units="dev"/>
          <inkml:channel name="Y" type="integer" min="-10000" max="10000" units="dev"/>
          <inkml:channel name="F" type="integer" max="255" units="dev"/>
          <inkml:channel name="T" type="integer" units="dev"/>
        </inkml:traceFormat>
        <inkml:channelProperties>
          <inkml:channelProperty channel="X" name="resolution" value="1" units="1/dev"/>
          <inkml:channelProperty channel="Y" name="resolution" value="1" units="1/dev"/>
          <inkml:channelProperty channel="F" name="resolution" value="1" units="1/dev"/>
          <inkml:channelProperty channel="T" name="resolution" value="0" units="1/dev"/>
        </inkml:channelProperties>
      </inkml:inkSource>
      <inkml:timestamp xml:id="ts0" timeString="2024-09-24T08:35:1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antiAliased" value="0"/>
    </inkml:brush>
  </inkml:definitions>
  <inkml:trace contextRef="#ctx0" brushRef="#br0">20163 3035 2 0,'0'0'0'0,"0"-11"11"0,0-2 8 0,0 13 7 0,0 0-3 0,0 0-2 0,0 13-19 0,0-2 1 0,0 2-1 0,0 12-2 0,0 11 1 0,-11-1-1 0,11 2 1 0,0 0 0 0,0 11 0 0,-13-12-1 0,13 0 1 0,0 1 0 0,0 10-1 0,0-9 2 0,0-2 0 0,0 12 0 0,0-11-1 0,0 11 0 0,13 0-1 0,-13 0 1 0,0 13-1 0,0-13 0 0,0 1 0 0,0-1 0 0,0 1 0 0,0-2 1 0,0 1-1 0,0 2 1 0,0 46 3 0,0-48-2 0,0 1-2 0,0 12 1 0,0-13-1 0,0 13 1 0,0-13-1 0,0 0 0 0,11 13 1 0,-11-1-1 0,0-11 0 0,0 11 1 0,0 1-1 0,11-13 1 0,-11 13 0 0,0-2-1 0,0 15 1 0,0-15-1 0,0 50 1 0,0-48-1 0,0 0 1 0,0-1 0 0,0 1 1 0,0-2-1 0,0 2 1 0,0 0 0 0,0 0 0 0,0-1-2 0,0 13 0 0,0-2 0 0,0 14 1 0,0 48 0 0,13-72-1 0,-13 0 1 0,12 0 0 0,-12 11 0 0,0-11-1 0,0-13 1 0,0 84 0 0,0-71-1 0,0 12 1 0,0-13-1 0,0 13 1 0,0-12 0 0,0-2 0 0,0 3 1 0,0-15 0 0,0 1 0 0,0-11 0 0,0 11 0 0,0 1-1 0,0 0 0 0,0 11 0 0,0-11 0 0,0 59 1 0,0-47-2 0,-12-13 1 0,12 0 0 0,0 13 0 0,0-13-1 0,0 37 0 0,0-48 1 0,-13-1 0 0,13 12 0 0,0-13 0 0,-11 39 1 0,11-39-1 0,0 2 0 0,-11 0 0 0,11-1 0 0,0 0-1 0,0-23 1 0,0 23-1 0,0-24 1 0,0 12-1 0,-13-12 1 0,13-1-1 0,0 15 1 0,0 22 0 0,0-24-2 0,0 11 2 0,0 3-1 0,0-2 0 0,0-25-1 0,0 38 1 0,-13-37-1 0,13 1 2 0,-13-13-1 0,13 11 0 0,0 2 0 0,0-13-2 0,0-37-66 0,0 13-43 0</inkml:trace>
  <inkml:trace contextRef="#ctx0" brushRef="#br0">19909 9205 17 0,'0'0'27'0,"0"-13"-5"0,0 13 6 0,12 0-4 0,-12-11 3 0,0 11-16 0,-12 0-4 0,-12 0-3 0,-1 0-1 0,-59 24-1 0,34 0-2 0,15 0 0 0,-1-13 1 0,0 2 0 0,23 0-1 0,13-2 0 0,0-11 0 0,25 13 1 0,-1-13-1 0,60 11-1 0,-36-11 1 0,-11 13 0 0,-1-2 0 0,-11 2 0 0,-25-1 0 0,0 0 0 0,-13 12 1 0,-23 0-1 0,0 1 0 0,-25 11 0 0,13-13 1 0,0 15-1 0,0-14-1 0,23-12 2 0,13 12 0 0,12-13-1 0,0 2 1 0,12-13 0 0,24 11 0 0,1-11 1 0,11 0-1 0,-13-11 0 0,4 11-1 0,-17 0-1 0,15 0-6 0,-25-13-26 0,12 2-76 0</inkml:trace>
  <inkml:trace contextRef="#ctx0" brushRef="#br0">19957 9362 78 0,'0'0'16'0,"0"0"4"0,0-13-10 0,12 13 3 0,1 0-1 0,11-11-6 0,12 11-3 0,0-13-3 0,-1 13-1 0,-22 0-5 0,35 0-49 0,-48 0-27 0</inkml:trace>
  <inkml:trace contextRef="#ctx0" brushRef="#br0">20006 9507 34 0,'0'11'26'0,"-13"-11"-11"0,13 0-13 0,25 0 2 0,-13 0-1 0,25-11-4 0,-2-1-24 0,15-12-31 0</inkml:trace>
  <inkml:trace contextRef="#ctx0" brushRef="#br0">20380 9277 9 0,'0'0'30'0,"0"-13"17"0,-11 13-14 0,-2 13-12 0,1 11-6 0,12 0-4 0,0 25-3 0,0 0-4 0,12 11-2 0,1-12-2 0,-2 13-1 0,2-2-4 0,-13-9-32 0,0-26-70 0</inkml:trace>
  <inkml:trace contextRef="#ctx0" brushRef="#br0">28254 5165 1 0,'0'0'7'0,"0"0"8"0,0 0 5 0,0 0 0 0,0 0-3 0,0 0 0 0,13-13-1 0,-13 13-3 0,-13 0-2 0,13 0-4 0,0 0-2 0,0 0 2 0,0 0-5 0,0 0 2 0,0 0 4 0,0 0-6 0,13 0-1 0,-13 0 1 0,12 0-1 0,1 0 1 0,9 13-1 0,3-13 0 0,-1 0-1 0,1 0 1 0,11 0 0 0,0 0-1 0,0 0 0 0,1 0 0 0,0 0 0 0,9-13 1 0,17 13-2 0,-4-11 1 0,14 11 0 0,-12 0 0 0,11 0-1 0,0 0 1 0,0 0 0 0,-11-13 0 0,0 13 0 0,-12 0-1 0,23-11 2 0,-24 11-2 0,24-12 1 0,1-2-1 0,0 14 1 0,0 0-1 0,-12 0 0 0,-1-11 1 0,0 11-1 0,1 0 1 0,-1 0 2 0,1 0-3 0,-1 0 1 0,0-13 0 0,1 13 0 0,11 0-1 0,1-11 1 0,-25 11-1 0,25 0 1 0,-13 0-1 0,1 0 1 0,-1 0-1 0,1 0 2 0,-25 0 0 0,0-13 0 0,13 13-2 0,11 0 2 0,-10 0-2 0,9-11 2 0,2 11-1 0,11 0 1 0,-11 0-1 0,-1 0 0 0,-11 0 1 0,11 0-1 0,-12 0 0 0,13 0 1 0,-13 0-2 0,-11 0 1 0,-1 0 0 0,1-12 1 0,-2 12-1 0,15 0 0 0,-4 0 0 0,4 0 1 0,-2 0-1 0,-12 0 0 0,13 0 1 0,-13 0 0 0,1 0-1 0,-2 0 1 0,2 0-1 0,-2 0 2 0,2 0 0 0,-11 0 2 0,-4 0-3 0,3 0 0 0,-1 0 2 0,-24 0-1 0,12 0-3 0,-24 0-16 0,0 0-37 0,0 0-57 0</inkml:trace>
  <inkml:trace contextRef="#ctx0" brushRef="#br0">32899 4790 10 0,'0'0'0'0,"0"0"55"0,11-12-26 0,-11 12-6 0,13 0-12 0,-13-13-6 0,0 13-4 0,0 0 0 0,-35 0 0 0,10 0 0 0,-13 13-1 0,3-1 0 0,-1 0 1 0,0 0-1 0,11 0 0 0,13 0 1 0,0 0-2 0,12-12 2 0,12 13-1 0,13-1 1 0,11-12-1 0,0 12 0 0,0-12 0 0,1 12 0 0,-13 0 1 0,0-12 1 0,-13 12-1 0,-11 0 1 0,-11 0-1 0,-13-1 0 0,-12 15 0 0,-13-2 0 0,1-12 0 0,-1 11 0 0,1-10-1 0,24 11 1 0,0-13-1 0,13 3 0 0,11-2 1 0,11-1 2 0,13-11 0 0,0 13-1 0,12-13 0 0,1 0-1 0,-1 11-2 0,0-11-2 0,-1 0-34 0,3 0-73 0</inkml:trace>
  <inkml:trace contextRef="#ctx0" brushRef="#br0">33117 4923 43 0,'0'0'0'0,"12"0"47"0,-12 0-27 0,12-12-6 0,12 12-8 0,-12 0-4 0,1 0-2 0,11 0-1 0,-12 12-5 0,13-12-26 0,-25 0-56 0</inkml:trace>
  <inkml:trace contextRef="#ctx0" brushRef="#br0">33093 5067 17 0,'0'0'16'0,"12"0"5"0,12 0-3 0,0 0-10 0,0 0-5 0,0 0-4 0,1 0-26 0,0 0-15 0</inkml:trace>
  <inkml:trace contextRef="#ctx0" brushRef="#br0">33480 4814 17 0,'0'0'0'0,"0"-12"32"0,0 12-6 0,0 0 14 0,0 12-25 0,-13 0-6 0,1 25-3 0,-12 47-2 0,12-23-5 0,12-2-31 0,0-9-65 0</inkml:trace>
  <inkml:trace contextRef="#ctx0" brushRef="#br0">25931 3460 2 0,'0'0'2'0,"13"-12"11"0,-13-1 8 0,0 0-1 0,0 13-4 0,-13-11 14 0,2-1-18 0,0 12-4 0,-14 0-2 0,13 23-2 0,-12 15 0 0,11-2-3 0,2 12 1 0,-14 48-1 0,37-47-1 0,1-13 1 0,11 1-1 0,-12-13 0 0,24-12 0 0,-12 0 1 0,12-12-1 0,2 0 2 0,-3-12-2 0,-11-12 2 0,0-12-1 0,-12 12 2 0,0-26 0 0,1 2 0 0,-13-13 1 0,0 2 2 0,-25 11-3 0,13-13-1 0,-12 25-1 0,0 12 1 0,0-1-1 0,0 25-2 0,-1 0-13 0,0 36-40 0,3 1-42 0</inkml:trace>
  <inkml:trace contextRef="#ctx0" brushRef="#br0">24529 4958 49 0,'0'0'12'0,"-12"-11"6"0,0 11-1 0,12 0-1 0,-37 11 0 0,37 15-11 0,-24 22-3 0,12 0 2 0,0 0-1 0,-1 0 1 0,2 2-2 0,22-2 0 0,-11-12-2 0,25-12 1 0,-13-12 0 0,25 12 0 0,-13-24 0 0,49-24 4 0,-37-12-2 0,-12 0 1 0,-12-12 3 0,12-2 1 0,-24-9 0 0,-11-2-1 0,-2 1-2 0,-11 11-1 0,-12 37-2 0,11 0-2 0,-48 61-30 0,49 11-101 0</inkml:trace>
  <inkml:trace contextRef="#ctx0" brushRef="#br0">27033 5842 10 0,'0'-12'22'0,"0"12"98"0,0 0-110 0,0 0-4 0,0 0-2 0,0-12-1 0,0 12-1 0,-12 0-1 0,12-12 0 0,-12 12 0 0,0 0 0 0,-13 0-1 0,14 0 0 0,-50 0 1 0,25 0-1 0,-1 0 3 0,25 12-2 0,12-12-1 0,0 12 1 0,0-12-1 0,12 12 1 0,0-12 1 0,-12 12-2 0,12 0 1 0,1 1 0 0,-1-13-1 0,36 24 1 0,-36-12-1 0,13 0 0 0,-14-12 1 0,-11 12-1 0,0 0 0 0,0 0 1 0,0-1-1 0,-36 3 1 0,12 10-1 0,-12-12 0 0,11 12 0 0,-11-13 0 0,11 13 0 0,14-11 0 0,-2-2 0 0,2 3 0 0,11-14 0 0,11 12 1 0,2-12-1 0,-2 0 1 0,38 0 3 0,-24 0-3 0,-1 0 1 0,0 0-2 0,-24 0 2 0,12 0-4 0,-12 0-1 0,12 0-22 0,-12 0 0 0,12-12-100 0</inkml:trace>
  <inkml:trace contextRef="#ctx0" brushRef="#br0">27057 5939 86 0,'0'0'11'0,"11"0"3"0,13-12 0 0,2 12 3 0,-26 0-8 0,35 0-5 0,-22 0-7 0,-13 0-10 0,0 0-18 0,12 12-44 0</inkml:trace>
  <inkml:trace contextRef="#ctx0" brushRef="#br0">27046 6059 61 0,'0'0'19'0,"0"0"-3"0,11 0-3 0,0 0 5 0,13 0-9 0,-11 0-7 0,24 0-6 0,-26 0-18 0,14 0-21 0,-1 0-19 0</inkml:trace>
  <inkml:trace contextRef="#ctx0" brushRef="#br0">27384 5818 71 0,'0'0'34'0,"-12"0"-15"0,-1 24-1 0,13 0 3 0,-11 61 8 0,11-48-23 0,0 11-4 0,0-12-1 0,11-1-5 0,-11 2-29 0,0 0-96 0</inkml:trace>
  <inkml:trace contextRef="#ctx0" brushRef="#br0">20997 2589 6 0,'0'0'0'0,"0"0"11"0,12-12 11 0,-12 0-9 0,0-1-2 0,0 0 1 0,0 2 0 0,0-13 1 0,13 12-1 0,-13 0 0 0,0 0-1 0,0 12-1 0,0 0 6 0,0 36-12 0,-13-12-2 0,13 13 0 0,0 11-1 0,0 0 0 0,0-11-1 0,0-2 1 0,13 2-1 0,-13-13 1 0,11 0-2 0,-11-11 2 0,0-1-1 0,0-12 1 0,0 0 0 0,-11 0 1 0,11 0-2 0,0 0 1 0,-13-12-2 0,13-1 2 0,-12 1-3 0,0 0 1 0,0 0-1 0,0 0 1 0,-1 12 0 0,13-12 2 0,-11 12-1 0,11 0 0 0,0 0 1 0,11 12 1 0,-11 0 1 0,13 12-2 0,-13-12 1 0,12 1-1 0,0-1 1 0,0 0 0 0,0-12 3 0,-12 0 0 0,13 0 2 0,-2 0-3 0,2-12-1 0,-1 0-2 0,0-1 0 0,-12 1-9 0,12 0-17 0,0-12-42 0,-12 12-5 0</inkml:trace>
  <inkml:trace contextRef="#ctx0" brushRef="#br0">20863 2178 24 0,'0'0'0'0,"0"0"25"0,0-37 8 0,0 37-15 0,13-13-4 0,-1 2-2 0,1-2-3 0,-1 13 0 0,12 0-3 0,-13 0 0 0,2 13-4 0,-1-2 0 0,0 2-1 0,0 11 1 0,-12 0-2 0,12 0 1 0,-12 0-2 0,0-11 3 0,0-1 0 0,-12 0 2 0,12-12 1 0,-12 0 0 0,0 0-1 0,0-12 0 0,12 0-1 0,0-12 3 0,12 0-2 0,0-13-1 0,0 13 0 0,37-24 4 0,-25 35-5 0,-12 2-2 0,0 11-7 0,0 11-28 0,0 13-106 0</inkml:trace>
  <inkml:trace contextRef="#ctx0" brushRef="#br0">27492 3980 16 0,'0'0'20'0,"13"0"40"0,11 0-48 0,0 0-3 0,24 0-2 0,1 0 1 0,-1 0-2 0,13 0 0 0,0 0-4 0,-14 0 0 0,2 0 0 0,-25 0-2 0,-12 0 1 0,-12 0 1 0,0-12-1 0,0 0 0 0,-12 12-2 0,12-14 2 0,-13 14-1 0,13 0-1 0,13 0 2 0,-1 0-1 0,-12 0 1 0,0 14 1 0,-12 10 0 0,-12-24-1 0,0 24-2 0,-1-24-20 0,13 12-43 0,12-12 10 0</inkml:trace>
  <inkml:trace contextRef="#ctx0" brushRef="#br0">27299 3616 44 0,'0'0'0'0,"0"-11"14"0,36-1-7 0,-23 0 8 0,-2 12-1 0,14 0-4 0,-13 24-5 0,0 0-2 0,-12 11 0 0,0-10-2 0,0 11 1 0,0-23 0 0,0 11 1 0,-12-24 2 0,12 0 5 0,-12 0 0 0,12-13-2 0,0-11-2 0,0 13 1 0,12-26-2 0,12 13 3 0,0-13-4 0,0 2 2 0,13 22-5 0,-13 0 1 0,-13 13-5 0,2 0-18 0,-13 26-107 0</inkml:trace>
  <inkml:trace contextRef="#ctx0" brushRef="#br0">20973 3472 28 0,'0'0'19'0,"0"-12"1"0,0 12-4 0,-12 0 2 0,12 0-3 0,0 0-1 0,0 0-14 0,0 12-13 0,0 0-36 0,0-12 10 0</inkml:trace>
  <inkml:trace contextRef="#ctx0" brushRef="#br0">20985 4027 43 0,'-12'0'36'0,"0"0"-21"0,-1 0-3 0,13 0 2 0,-11 0-8 0,11 0-3 0,0 0-4 0,0 0-11 0,11 13-93 0</inkml:trace>
  <inkml:trace contextRef="#ctx0" brushRef="#br0">20926 4524 68 0,'-25'12'54'0,"12"-12"-42"0,13 11 5 0,-12-11-6 0,12 0-8 0,0 0-4 0,0 0-8 0,25-11-114 0</inkml:trace>
  <inkml:trace contextRef="#ctx0" brushRef="#br0">21046 6568 64 0,'-13'0'68'0,"2"0"-54"0,11-12 1 0,0 12-4 0,0 0-6 0,0 0-5 0,11 0-6 0,2 12-17 0,-1-12-30 0,-12 11-25 0</inkml:trace>
  <inkml:trace contextRef="#ctx0" brushRef="#br0">21046 6919 93 0,'-13'12'24'0,"2"-12"-10"0,-2 12-4 0,1 0-5 0,12-12-4 0,0 0-4 0,12 12-26 0,1 0-67 0</inkml:trace>
  <inkml:trace contextRef="#ctx0" brushRef="#br0">21082 7378 114 0,'0'0'13'0,"-12"13"2"0,0-2-5 0,12-11-1 0,0 13-6 0,0-13-4 0,0 0-11 0,12 0-33 0,12 12-55 0</inkml:trace>
  <inkml:trace contextRef="#ctx0" brushRef="#br0">21106 7874 49 0,'0'12'24'0,"0"37"-6"0,0-37-7 0,-12 12 5 0,12-12-3 0,0-12-8 0,0 0-7 0,0 0-112 0</inkml:trace>
  <inkml:trace contextRef="#ctx0" brushRef="#br0">28726 4004 79 0,'0'0'9'0,"0"0"4"0,-12 0-5 0,24 0 16 0,0 0-23 0,0 0-2 0,0 0-12 0,1 0-31 0,-2 12-25 0</inkml:trace>
  <inkml:trace contextRef="#ctx0" brushRef="#br0">29429 3992 48 0,'0'0'37'0,"-13"-12"-30"0,1 12-2 0,24 0-1 0,-12 0-3 0,0 0-5 0,13 0-25 0,9 0-33 0</inkml:trace>
  <inkml:trace contextRef="#ctx0" brushRef="#br0">29960 3968 74 0,'0'0'19'0,"12"-12"-15"0,0 12-3 0,12 0-2 0,13 0-6 0,-1 0-33 0,-24 0 5 0</inkml:trace>
  <inkml:trace contextRef="#ctx0" brushRef="#br0">30867 3980 101 0,'0'0'7'0,"12"-12"2"0,-12 0-8 0,13 12 0 0,-2 0-1 0,0 0-1 0,3 0-10 0,11 12-36 0,-14-12 11 0</inkml:trace>
  <inkml:trace contextRef="#ctx0" brushRef="#br0">31484 4016 84 0,'0'0'25'0,"0"-12"-11"0,0 0-10 0,36 0 1 0,-12 12-3 0,1 0-3 0,-1 0-17 0,-12 0-80 0</inkml:trace>
  <inkml:trace contextRef="#ctx0" brushRef="#br0">32016 4016 78 0,'0'0'5'0,"0"0"-54"0</inkml:trace>
  <inkml:trace contextRef="#ctx0" brushRef="#br0">25848 4984 19 0,'0'-12'20'0,"0"12"-14"0,-13 0 0 0,13 0-3 0,-11 12 1 0,-14 0 1 0,13 0 1 0,0 0 1 0,0 11 2 0,0-10-1 0,0 11-1 0,-13-13-2 0,13 26-1 0,-12 0-1 0,0-13 0 0,-1 24-1 0,3 0 1 0,-16 13-2 0,2 12 1 0,12-12-2 0,0 22 2 0,-24-9-2 0,23 10 1 0,1-11-1 0,0 12 0 0,-13-1 0 0,25-11 0 0,0-2 2 0,0 14 1 0,0-11 0 0,12-2 0 0,-12 1 2 0,12-1 1 0,0-11 2 0,0-2 0 0,0 2 0 0,0-13 0 0,12-11-1 0,0 11-2 0,0-23 1 0,0-1-2 0,-12-12 0 0,0 0-3 0,0-12 2 0,0 0 3 0,0 0-8 0,-12-12-10 0,12 0-27 0,-12 0-97 0</inkml:trace>
  <inkml:trace contextRef="#ctx0" brushRef="#br0">24215 7197 29 0,'0'0'25'0,"0"-13"-1"0,0 13-9 0,0 0 14 0,12 13-18 0,-12 22-4 0,0 2-5 0,0 0 0 0,0-13-2 0,0 12-8 0,0-24-11 0,12 1-14 0,-12-13-8 0,12 0 3 0</inkml:trace>
  <inkml:trace contextRef="#ctx0" brushRef="#br0">24361 7149 34 0,'0'0'19'0,"0"-12"4"0,0 12 10 0,0 23-16 0,-13 1-8 0,13 13-6 0,0 0-1 0,13-2-1 0,-13-11-6 0,11 13-23 0,-11 0-26 0,11-26 5 0</inkml:trace>
  <inkml:trace contextRef="#ctx0" brushRef="#br0">24663 7208 58 0,'0'-24'21'0,"0"24"-5"0,11-11 8 0,-11 22 4 0,0 13-17 0,0 13-4 0,0 0 0 0,0 11-1 0,-11 13-2 0,-2 11-2 0,1-11-1 0,-12-13 0 0,24-1-1 0,-12-9-1 0,12-15 0 0,0 1-7 0,0-11-12 0,0-13-14 0,12 0-22 0,-12 0 1 0</inkml:trace>
  <inkml:trace contextRef="#ctx0" brushRef="#br0">24457 7536 63 0,'-13'0'9'0,"1"-12"4"0,12 12-2 0,12-12 2 0,1 12-3 0,11-13-2 0,12 13-3 0,12 0 0 0,13 0 2 0,48 0 5 0,-61 0-8 0,-12 13-2 0,-22-13 2 0,-28 48 11 0,-22 11-8 0,12-21-4 0,13-15-2 0,-2 1-1 0,13-11 1 0,24-2-1 0,-13 2 0 0,38-13 1 0,0 0-1 0,11-13 1 0,-11 2-1 0,24-37 3 0,-73 11-1 0,0 13 1 0,-13 0-2 0,-35 0 0 0,11 12-1 0,-23 0 0 0,12 12-3 0,-13 0-33 0,61 12-27 0,24 0-27 0</inkml:trace>
  <inkml:trace contextRef="#ctx0" brushRef="#br0">25170 7536 49 0,'-24'-12'55'0,"13"0"-44"0,11 12 9 0,0-13-4 0,0 13-10 0,0 25 1 0,11-13 2 0,-11 36-3 0,0 0-1 0,0 0-2 0,0 13-2 0,-11-13 0 0,11 13-1 0,-13-13-2 0,1 1-9 0,0-1-22 0,0-11-6 0,-13-25-10 0,25 0 12 0</inkml:trace>
  <inkml:trace contextRef="#ctx0" brushRef="#br0">25146 7536 45 0,'0'-12'21'0,"11"0"-6"0,14-1 0 0,24 13 10 0,-13 0-4 0,0 25-9 0,1-13-4 0,-13 24-4 0,-12 0 0 0,0 1-1 0,-24-13 2 0,-12 0 0 0,-13 0-2 0,1-13-2 0,-12-11-1 0,11 13-5 0,13-13-13 0,11 0-23 0,2-13-26 0,11 13 28 0</inkml:trace>
  <inkml:trace contextRef="#ctx0" brushRef="#br0">25497 7536 87 0,'0'-12'17'0,"0"12"-10"0,-12 12 7 0,12 24 19 0,0-13-24 0,0 14-4 0,0 0-2 0,12-2-2 0,-12 2 0 0,0-13-2 0,0 0-5 0,0-11-11 0,0-2-15 0,0-22-77 0</inkml:trace>
  <inkml:trace contextRef="#ctx0" brushRef="#br0">25522 7293 70 0,'-13'-11'27'0,"-11"-2"-14"0,24 13-10 0,0 0-3 0,0 13-4 0,12 11-24 0,13 12-35 0</inkml:trace>
  <inkml:trace contextRef="#ctx0" brushRef="#br0">25872 7536 97 0,'0'0'9'0,"-12"-12"3"0,0 12 5 0,12-12-1 0,-24 12-4 0,11 0-2 0,-23 12-4 0,24 12-1 0,-12 0 1 0,12-1 0 0,-1 14-2 0,13 24 2 0,13-26-4 0,11-22 0 0,36 11 0 0,-36-24-7 0,13 0-14 0,0 0-18 0,-2-12-48 0,-23 12 36 0</inkml:trace>
  <inkml:trace contextRef="#ctx0" brushRef="#br0">26089 7123 108 0,'0'-11'22'0,"0"-2"-13"0,0 13-3 0,-12 24 5 0,12 2-9 0,0 9-1 0,-12-11-4 0,12 13-14 0,12-13-24 0,-12-11-7 0,12-13 16 0</inkml:trace>
  <inkml:trace contextRef="#ctx0" brushRef="#br0">26247 7112 78 0,'0'0'14'0,"-12"0"-2"0,-1 25 2 0,13 11 1 0,-24 36-3 0,24-35-35 0,13 11-82 0</inkml:trace>
  <inkml:trace contextRef="#ctx0" brushRef="#br0">3459 15614 26 0,'-11'-11'17'0,"33"11"36"0,-9 0-47 0,24 0-1 0,-2 0-1 0,2 0 0 0,0 0-2 0,11 0 0 0,-12 0 0 0,1 0-1 0,24 11 0 0,-15-11 0 0,28 0 1 0,-14 0-1 0,1-11 2 0,24 11 0 0,-2-12 0 0,15 12-1 0,-13 0-1 0,12 0 0 0,-1 0-2 0,0 0 1 0,2 0 1 0,-1 0 0 0,-1 0 0 0,0 0 1 0,2-12-1 0,11 12 0 0,-14-12 1 0,15 12-1 0,-13 0 0 0,0 0 0 0,0 12 0 0,-1-12 0 0,13 0-1 0,0 12 0 0,11-12 1 0,2 0 0 0,11 0 1 0,-1 0 0 0,2 0 2 0,12-12 0 0,-14 12 1 0,-11 0 0 0,-24 0 0 0,-12 0-2 0,-37-12 1 0,-12 12 1 0,-36 0-1 0,0 0-1 0,-12-12-7 0,-23 12-21 0,-14 12-108 0</inkml:trace>
  <inkml:trace contextRef="#ctx0" brushRef="#br0">1488 17562 26 0,'0'0'0'0,"0"0"23"0,0-11 10 0,0 11-3 0,-12 0-13 0,12 0-5 0,-12 0-2 0,0 11-5 0,-1 2-2 0,2-1 0 0,-2 24-2 0,1-24 1 0,-12 37 0 0,12-13-1 0,12-24-3 0,-12 24 2 0,12-25 0 0,12 2 0 0,12-13 1 0,-12 13 0 0,0-26-2 0,37-11 1 0,-25-12 0 0,-12 0 0 0,1-14-1 0,-2-9 2 0,0-2 0 0,-11-12 0 0,0-12 1 0,0 14 2 0,0-2-3 0,-11-48 10 0,0 85-3 0,11 11-2 0,0 13-3 0,-13 24 2 0,13 13-1 0,0 11-1 0,0 25 0 0,0 10-1 0,13 3-1 0,-2 119 1 0,0-120-2 0,2-13 0 0,-13 1 0 0,11-25 0 0,2 0-1 0,-1 1-1 0,-12-25-1 0</inkml:trace>
  <inkml:trace contextRef="#ctx0" brushRef="#br0">1790 17418 57 0,'-12'0'16'0,"12"0"0"0,-12 0 10 0,0 11 2 0,0 13-10 0,0 0-7 0,12 13-6 0,-12 11-2 0,12 1-3 0,0-1 0 0,24-11 0 0,-12-1 0 0,24-13 0 0,0-10 0 0,-11-13 0 0,11 0 1 0,-12-24-1 0,-13-12 1 0,2 12-1 0,-13-25 1 0,-24 13 0 0,0-1-1 0,-12 1 1 0,-13 12 0 0,13-1-1 0,-12 25-167 0</inkml:trace>
  <inkml:trace contextRef="#ctx0" brushRef="#br0">2213 17526 46 0,'0'0'0'0,"-11"0"37"0,11-12-24 0,-13 12 9 0,13-12 0 0,-12 0-10 0,0 12-7 0,0 0-2 0,0 0 2 0,-12 12 2 0,12 0 0 0,-13 12 0 0,1 13-1 0,0-1 0 0,-1-1-6 0,25 3 0 0,-11-2 0 0,11-12 1 0,11 0-1 0,14 0 1 0,-1-11-1 0,12-13 1 0,1 0-1 0,11 0 0 0,-12 0-1 0,-23 0-1 0</inkml:trace>
  <inkml:trace contextRef="#ctx0" brushRef="#br0">3133 17635 28 0,'0'0'9'0,"0"0"12"0,0 0 3 0,0-12 8 0,0 24 8 0,24-12-25 0,12 11-1 0,-12 2-2 0,25-13 2 0,11 0-3 0,1 0-1 0,0-13-4 0,0 13-3 0,-15-11-1 0,-21 11 0 0,-13 0-2 0,-12 0-1 0,0 0-10 0,0 0-27 0,0 0-62 0,0 0 35 0</inkml:trace>
  <inkml:trace contextRef="#ctx0" brushRef="#br0">4342 16897 35 0,'0'-12'8'0,"0"-12"4"0,0 0 12 0,-12 11 6 0,-24 2-4 0,0 22-16 0,23 2 1 0,-12 11-2 0,-10 0-4 0,-26 61 1 0,13 12-4 0,24-37-1 0,12-11 0 0,0-13 1 0,12 0 0 0,0-25 0 0,12 13 1 0,0-10 0 0,12-14 0 0,-12 12-1 0,24-1 0 0,-11 2 1 0,-1 11-1 0,1 0 1 0,-14-13-1 0,0 50 2 0,-11-24-3 0,-11-1 1 0,0 0-1 0,-14 1 0 0,13-13 2 0,0-1-3 0,-13-10 0 0,14 24 0 0,-2-25 1 0,1 24-1 0,0-25 0 0,0 26 0 0,12-24 0 0,12 11 0 0,0-13 0 0,24 26 0 0,-23-13 0 0,11 13 0 0,-12 11 1 0,0 0-1 0,1-11 0 0,-13 72 0 0,0-61 0 0,-13 12 0 0,1 1 0 0,0-2 0 0,-12 63 2 0,11-74-2 0,13 1 1 0,25-14 0 0,-13-9-1 0,25-2 1 0,10-24-1 0,2 12 0 0,-13-24-3 0</inkml:trace>
  <inkml:trace contextRef="#ctx0" brushRef="#br0">4802 16872 55 0,'-25'0'22'0,"1"0"-8"0,-12 25 3 0,11 11-6 0,-10 13-4 0,23 11-4 0,-1 1-3 0,13 12-1 0,25-25 0 0,10-24 2 0,2-13 0 0,11-11 2 0,1-11 2 0,-1-13 0 0,-11 0 1 0,-1-12-1 0,-24-1-1 0,1 13 2 0,-13 24 0 0,0-12-3 0,-13 24-2 0,13 0 1 0,0 37-2 0,0-25 1 0,24 12-1 0,13-12 0 0,0-13 0 0,10-11 1 0,2 0 3 0,-25-11 4 0,0-37 12 0,-24 24-13 0,-37-13-3 0,1 13-3 0,-13 0-2 0,2 12-4 0,-2 0-8 0,25 12-17 0,12 12-35 0,12 0-35 0</inkml:trace>
  <inkml:trace contextRef="#ctx0" brushRef="#br0">5346 17055 79 0,'0'0'9'0,"-12"-13"10"0,0 13 5 0,0-12-6 0,12 12-10 0,0 25-1 0,12-1-3 0,0 12 0 0,0 13-1 0,12-13-1 0,-13-1-1 0,2 13 1 0,0-34 0 0,-13-14 0 0,13-14 0 0,-13 3-1 0,11-26-2 0,2-10 0 0,-2 9 2 0,0-9-2 0,26 11 2 0,-25 11-1 0,24 1-1 0,-11 24 1 0,-13 0 2 0,0 12 2 0,0 25 0 0,0-1-1 0,0 11-1 0,-12-9-1 0,12-2 0 0,-12-12-2 0,13 0-7 0,-1-13-11 0,0-11-30 0,0 0-56 0</inkml:trace>
  <inkml:trace contextRef="#ctx0" brushRef="#br0">5914 16789 111 0,'0'0'0'0,"-24"-13"20"0,24 13-9 0,0 13 7 0,-12 11-1 0,12 0-4 0,-12 24-6 0,12 0-2 0,0 13-2 0,12 0-2 0,-12-1 0 0,12 13-1 0,12-26-2 0,-11-10-4 0,-13-12-9 0,11-13-16 0,-11-1-18 0,0-11-28 0</inkml:trace>
  <inkml:trace contextRef="#ctx0" brushRef="#br0">5746 17115 51 0,'0'0'0'0,"0"0"12"0,48-12 21 0,0 12-10 0,24-12-7 0,1 12-6 0,24 0-5 0,-26 0-1 0,-10 0 2 0,-24 12 2 0,-25-12 3 0,-12 0 2 0,-12 0-6 0,-25 12-2 0,15 0 0 0,-28 11-1 0,26 3-3 0,0-2-1 0,12 0 1 0,12 0-2 0,0 0 0 0,12 1 0 0,12-13 1 0,11-1-1 0,-9-11 1 0,-2 0 0 0,-13-11-1 0,13-15-1 0,-11 2 1 0,-1-11 0 0,-12 11 0 0,0 0 0 0,0-2 1 0,0 3 1 0,0 23-1 0,12 0 4 0,-12 12-1 0,13 13-1 0,-2-1-1 0,2 0 0 0,11-1-4 0,0 1-5 0,12 0-18 0,-11 2-28 0,11-2-33 0,-24-24 55 0</inkml:trace>
  <inkml:trace contextRef="#ctx0" brushRef="#br0">6616 17055 50 0,'0'0'0'0,"-13"-13"37"0,13 1-14 0,0 0 1 0,0 12 9 0,0 24-24 0,13 13-3 0,-13-1-3 0,12-1-2 0,0 3-3 0,0 9-16 0,0-10-37 0,1-12-48 0</inkml:trace>
  <inkml:trace contextRef="#ctx0" brushRef="#br0">6581 16824 52 0,'-13'-35'22'0,"-11"-2"0"0,24 24-3 0,24 50-46 0,11 0-44 0</inkml:trace>
  <inkml:trace contextRef="#ctx0" brushRef="#br0">6883 17103 99 0,'-13'12'19'0,"13"-12"-1"0,13 12 1 0,-13 11-3 0,11-9-8 0,-11 10-6 0,11-12-1 0,2 0 0 0,-13 0 0 0,0-12 1 0,0 0-1 0,0-12 1 0,13-24-1 0,-13-1-1 0,24 1-1 0,48-49 0 0,-46 73 1 0,-4 12 0 0,-9 0 1 0,11 61 4 0,-12-25-4 0,0 0 0 0,12 1-1 0,1-1 0 0,11 0 1 0,13-36-1 0,-13 11 1 0,24-11-1 0,-12-11 1 0,13-13 1 0,-13 0 1 0,-11-12-1 0,-13-49 2 0,-24 48 0 0,-24 13-2 0,-1 12 1 0,-11 12 0 0,-23 0 0 0,33 24-2 0,2 13 0 0,24-1-1 0,24 49 0 0,2-61 0 0,9-12 0 0,1-1 1 0,0-11-1 0,1 0 0 0,-1-11 0 0,12-25-1 0,-23 36 1 0,-25 0 0 0,12 0 0 0,-12 24 0 0,13-12 0 0,-2 23 0 0,24 15 0 0,-10-50 1 0,-13-12 3 0,1-2 0 0,0-57 4 0,-2 35-7 0,-11-1 0 0,24 13-1 0,-12 0-4 0,24 12-20 0,13 12-76 0,-37 0 20 0</inkml:trace>
  <inkml:trace contextRef="#ctx0" brushRef="#br0">8757 17055 46 0,'0'0'0'0,"0"-13"23"0,-12 13-7 0,-12-12 6 0,12 12-3 0,-13 25-5 0,13-1-6 0,0 12-3 0,0-1-2 0,24 27 0 0,0-39-2 0,12 1 1 0,13-11 1 0,-13-13 0 0,0 0 0 0,0-24-2 0,-13 11 0 0,3-10 0 0,-14-25-1 0,0 11-1 0,0 25-1 0,-14-12 0 0,14 24 0 0,0-12 0 0,14 12 1 0,-2 0 0 0,25 0 1 0,-2 0 0 0,1-12 0 0,0 12 1 0,-11-12 1 0,-13-13 2 0,0 1 1 0,-12 12 1 0,-12-12 0 0,0 0-1 0,0 11 0 0,-12-11-1 0,13 12 0 0,-3 12-3 0,14 0-1 0,14 25 0 0,-3 10 1 0,13 26-1 0,24 97 1 0,-36-75-2 0,13 15 1 0,-13-2-1 0,-12-11 1 0,0-24 1 0,0-25 7 0,-12-25 3 0,-1 2-2 0,-23-13-5 0,12-36-3 0,-1 0 0 0,14-13-1 0,0 1-2 0,11 0-7 0,22-13-10 0,27 13-15 0,0 12-30 0,11 22-38 0</inkml:trace>
  <inkml:trace contextRef="#ctx0" brushRef="#br0">9700 17200 89 0,'0'-12'10'0,"0"0"6"0,12-25 2 0,1 13 7 0,-13 12-7 0,0 0-9 0,0 12-6 0,-13 12 3 0,1 12 0 0,0 13-1 0,-1-1-3 0,13-1-1 0,0-11 0 0,0 0-1 0,13 2 0 0,11-15 1 0,2-11-2 0,-4 13 1 0,-9-26 0 0,23 2 0 0,-12-1 0 0,-12-2-1 0,1 3 2 0,-13 11-1 0,0 0 0 0,0-13 0 0,0 13 0 0,12 13 0 0,-12-2 0 0,12 3-1 0,12-2 1 0,-12-1 0 0,12 2 0 0,13-13-1 0,0 0 1 0,9 0 1 0,-7-13-2 0,-15 2 1 0,-2-15 1 0,15 2-1 0,-25 0 3 0,0 13 0 0,-12-13-1 0,0 0-1 0,0 12 0 0,-12-13 0 0,0 25 0 0,0-12 0 0,12 12-1 0,0 0 0 0,0 12 0 0,0-1-1 0,24 27 1 0,-12-14 1 0,12-1-2 0,13 14-1 0,-1-12 1 0,13-13 0 0,0-12 2 0,-25 0 0 0,-2-26 1 0,3 15-2 0,-25-13 0 0,0 0 0 0,-25-12 0 0,3 12-1 0,-15-1 1 0,1 13 1 0,-13 0-1 0,25 12 0 0,0 0 0 0,12 0-1 0,12 0 1 0,24-12-1 0,0 12 0 0,12-12-1 0,13 12 0 0,0 0 2 0,12 0-3 0,-15 0-1 0,3 12 0 0,36 49-2 0,-61-25 3 0,0 12 1 0,-11-24 1 0,-13 1 2 0,0-13 2 0,0-12 4 0,0 0-1 0,0-12-2 0,0-26-1 0,0 14-1 0,0-11-3 0,12-1-1 0,0 11-9 0,25 1-17 0,9 24-16 0,4 0-6 0,10 12 9 0,1 11 19 0,-37-23 7 0</inkml:trace>
  <inkml:trace contextRef="#ctx0" brushRef="#br0">11236 17224 13 0,'0'0'34'0,"0"0"27"0,0 0-25 0,0-12-14 0,-37-12-6 0,2 0-3 0,11-1-9 0,-37 13 3 0,13 0-5 0,12 12 0 0,-1 0-1 0,1 24-1 0,24 1 0 0,12-1 0 0,0 12-1 0,36-1 1 0,0-11-1 0,13 2 0 0,-1-2 1 0,1-24 0 0,-13 0 0 0,-12 0 0 0,0-36 1 0,-12-2 2 0,0-9 0 0,-12-1 1 0,0-25-2 0,0 12-1 0,0-12-1 0,-24-36-2 0,11 50 1 0,2 46 1 0,11 0 1 0,-11 13-1 0,11 38 0 0,0-2 2 0,0-1 0 0,0 15-2 0,22 22-1 0,-9-11 1 0,24 11 0 0,-24-11-1 0,22-14 1 0,1-10 0 0,0-26 0 0,-11 3 0 0,11-14 1 0,-12-25-1 0,1 1 1 0,-1-12-1 0,-12 0 1 0,-12-1-1 0,0 1 0 0,0 0 0 0,-12 24 0 0,-1-1-2 0,13 13 2 0,0 13 0 0,13 11 1 0,-1 12-1 0,12-1 1 0,1 3 0 0,-14-14 0 0,-11-12-2 0,0 12 0 0,-11-24-14 0,-38 11-133 0</inkml:trace>
  <inkml:trace contextRef="#ctx0" brushRef="#br0">12386 16813 70 0,'-13'-12'32'0,"0"-13"-5"0,2 25-4 0,22 0-3 0,2 13-3 0,24 22-5 0,-13-11-2 0,12 13-5 0,24 11-1 0,-11 13-2 0,12 0-1 0,0-1-1 0,-26-11-1 0,2-1 2 0,-13-25-2 0,-13 1-3 0,2-11-4 0,-13-13-7 0,0 0-16 0,0-37-83 0,0 14 69 0</inkml:trace>
  <inkml:trace contextRef="#ctx0" brushRef="#br0">12845 16789 36 0,'0'-13'29'0,"0"0"9"0,0 13-5 0,-24 26-1 0,-11 9-8 0,9 2-7 0,-9 24-7 0,-14-1-3 0,0 0-3 0,1 13-3 0,-1 0-1 0,13-13-5 0,-13-11-13 0,27-2-37 0,-2-23-65 0</inkml:trace>
  <inkml:trace contextRef="#ctx0" brushRef="#br0">4766 18131 13 0,'0'0'12'0,"11"0"14"0,-11 0-10 0,0 0-4 0,0 0-3 0,0 0 8 0,-11 0-11 0,-2 0 0 0,-11 0 1 0,12 0-2 0,-24 0-3 0,25 12-1 0,-2-12 0 0,1 12-1 0,12-1 0 0,0 3-1 0,25-2 1 0,-14 12 0 0,25 0-2 0,-24 11 2 0,25-11 0 0,-26 2 7 0,-11-2 3 0,0 0-2 0,-11-13-2 0,-14 13-5 0,1-24-1 0,-12 13 0 0,12-13-5 0,-13 0-26 0,24 0-22 0,13-24-14 0</inkml:trace>
  <inkml:trace contextRef="#ctx0" brushRef="#br0">4947 18216 42 0,'0'0'13'0,"0"0"1"0,-12 12-3 0,12 11 10 0,-12-10-5 0,12 11-7 0,12-13-5 0,12 15-1 0,0-15-2 0,13-11 0 0,0 0 0 0,-2 0 2 0,26-37 7 0,-50 26-1 0,2-26 0 0,-13 14-2 0,0-13-1 0,-13 24-2 0,-11-13 0 0,12 13-2 0,0 24 0 0,12 25 0 0,0-13 2 0,12 24-1 0,-12 13-2 0,12-2 3 0,-12 2 2 0,0 0 6 0,-12-13-6 0,-12 13 0 0,-1-25-3 0,3-12-2 0,-15-11-1 0,-11-13-16 0,35-13-27 0,1-23-52 0,12 24 15 0</inkml:trace>
  <inkml:trace contextRef="#ctx0" brushRef="#br0">5334 18204 80 0,'0'0'27'0,"0"0"-20"0,0 0-1 0,0 0 29 0,0 24-28 0,12-12-3 0,1 12 1 0,-2 11-3 0,0 2 1 0,-11-13 0 0,13-11-2 0,0 11 3 0,-13-24 1 0,0 0 0 0,13 0-4 0,-13-13 0 0,11-11 0 0,2 13 0 0,-2-25 0 0,0 22-1 0,2-10 0 0,-1 13 0 0,0-2 0 0,0 13 0 0,-12 13 1 0,12-2 0 0,-12 13-1 0,13 2-2 0,-2-2 1 0,2-24 1 0,-1 24 1 0,0-24 1 0,0 0-1 0,0-13 0 0,0 2-1 0,0-13 1 0,0-2-1 0,1 15 0 0,11-2 0 0,-24 2 0 0,12 11 0 0,0 0 0 0,1 0-1 0,-2 11 0 0,2 13 0 0,-2-10 1 0,0-2 0 0,3-1 0 0,-14 2 1 0,12-13-1 0,1 0 0 0,-2-24 1 0,0-2 1 0,2-9-1 0,-13-13 0 0,11-2 0 0,2 3 1 0,-13-14-2 0,12 1 2 0,-12 11-2 0,0 13 1 0,0 24 0 0,-12-1-1 0,12 13 1 0,-13 37-1 0,13 0 0 0,0-1 0 0,0 24 0 0,0-11-1 0,13-1 0 0,-1 1 1 0,-12-25-1 0,24 12 2 0,-12-36-1 0,1 0 0 0,-2 0-1 0,2-24 0 0,-1 12 0 0,0 12 1 0,0 0-1 0,0 0 0 0,0 12 1 0,1-1 0 0,-13 13 0 0,0-11 1 0,0-2-1 0,-13 3 1 0,-11-2-1 0,12-1-1 0,-12-11-2 0,11 0-19 0,-11 0-158 0</inkml:trace>
  <inkml:trace contextRef="#ctx0" brushRef="#br0">6216 18240 74 0,'0'0'12'0,"-11"0"1"0,0 11 6 0,11 2 5 0,-13-2-12 0,1 13-6 0,12-10-4 0,47 9 2 0,-23-10-4 0,13-13 3 0,0 0 1 0,-13-13 6 0,-12 2 2 0,0-26 4 0,-24 13-13 0,-12 0-1 0,-25 0-3 0,25 24-1 0,-13-24-12 0,15 24-11 0,9 0-24 0,1 0-51 0</inkml:trace>
  <inkml:trace contextRef="#ctx0" brushRef="#br0">6544 17949 58 0,'0'0'21'0,"0"-11"-4"0,0-2 10 0,0 1 3 0,0 0-11 0,0 12-1 0,12 12-5 0,-12 24-2 0,0 49 2 0,0-24-12 0,0-13-1 0,0 60-5 0,0-71-6 0,0 0-19 0,12-13-56 0,-12-24 21 0</inkml:trace>
  <inkml:trace contextRef="#ctx0" brushRef="#br0">7197 17864 73 0,'0'0'61'0,"0"0"-44"0,-12-11-9 0,12 11 35 0,0 0-35 0,-13 24-3 0,-11 12 0 0,0 13-1 0,-12 11 0 0,1 13-4 0,-15-2 0 0,2 3 0 0,-2-1 0 0,15-13 1 0,-1-12-2 0,12 0-14 0,12-24-24 0,-1 1-113 0</inkml:trace>
  <inkml:trace contextRef="#ctx0" brushRef="#br0">7462 18119 102 0,'0'12'16'0,"-11"0"-13"0,0 11 21 0,-3 3 3 0,14 10-15 0,-12 11-5 0,12 3-2 0,0-15-3 0,12 2 1 0,13 11-3 0,-14-24-12 0,2-11-34 0,-1-2-77 0</inkml:trace>
  <inkml:trace contextRef="#ctx0" brushRef="#br0">7440 17853 95 0,'0'0'32'0,"0"-13"-19"0,-14 2-11 0,14-1-2 0,-12 12 0 0,12-12-16 0,0 12-62 0,0 12 40 0</inkml:trace>
  <inkml:trace contextRef="#ctx0" brushRef="#br0">7789 17973 10 0,'0'0'8'0,"12"0"8"0,-12 0 3 0,0-11 10 0,13 11-2 0,-13-13-7 0,0 13-9 0,0 0-4 0,0 0 19 0,0 0-19 0,0-11-1 0,0 11 0 0,-13-13 1 0,13 1-1 0,0 0-1 0,0 12-2 0,0 0-1 0,-12-13 0 0,24 13 5 0,1 13-3 0,-13-1-2 0,13 13-1 0,-13 10 1 0,0 2-1 0,0 11-2 0,0 1 2 0,11 10-1 0,-11-9 0 0,0-2 0 0,11-13 0 0,-11 2 3 0,0-24-1 0,13-13 0 0,-13 0-1 0,0 0-1 0,0-13-1 0,0-10 2 0,-13-2-1 0,13 1 0 0,-35-12-1 0,-2 24 0 0,13 12 0 0,-11 0 1 0,10 0 1 0,0 35-1 0,14-22 0 0,-2 36 1 0,13-37-2 0,35-1 1 0,4-11-4 0,7 0-28 0,17 0-138 0</inkml:trace>
  <inkml:trace contextRef="#ctx0" brushRef="#br0">8636 18299 87 0,'0'0'0'0,"0"0"53"0,0-11-41 0,0-2 29 0,12 13-27 0,24 0-4 0,25-11-1 0,-1 11-3 0,14-13-3 0,-3 13-3 0,2 0 0 0,-25-11-3 0,-11 11-20 0,-13 0-90 0,-24 0 44 0</inkml:trace>
  <inkml:trace contextRef="#ctx0" brushRef="#br0">9760 18155 27 0,'0'0'21'0,"-11"-12"2"0,11 12-6 0,0-12 5 0,0 0-2 0,0 0-6 0,11 0-5 0,14 12-3 0,11 24 7 0,-12 0-7 0,1 13-2 0,-13-1-1 0,12 12 1 0,-12-13 0 0,0 2 1 0,-12-13 5 0,0-11 0 0,0-2-5 0,0-11-1 0,0-11-1 0,0-13-1 0,-12 0-1 0,12-2 0 0,12-45 0 0,-12 47-1 0,25 0 0 0,23-37 1 0,11 37-5 0,-34 24-3 0,0 0-11 0,-1 12-20 0,0-12-58 0,-12 12 42 0</inkml:trace>
  <inkml:trace contextRef="#ctx0" brushRef="#br0">10342 18349 71 0,'0'0'29'0,"-13"0"-22"0,13-13-7 0,0 2-1 0,0 11-13 0,0 0-25 0,25-12 5 0,-1 12 17 0,1 0 18 0,-1 0 11 0,-13-14 3 0,13 3 7 0,-24-13 5 0,0 0-5 0,-24-36 18 0,-11 35-22 0,10 13-5 0,-11 0-4 0,-1 12-3 0,1 12-1 0,12 11-1 0,-1 15-2 0,13-2-2 0,12 12-1 0,0-11 2 0,24-13-1 0,13 0 2 0,-1-24 0 0,1 0 0 0,11-13-1 0,-11 2 1 0,-15-25 0 0,17-2-1 0,-28 14 1 0,-11 1 0 0,11 11 0 0,-11-12-1 0,0 24 0 0,0 12-1 0,0 0 0 0,13 23 0 0,-2-11 1 0,14 14-5 0,24 22-22 0,-13-49 0 0,0 2-10 0,0-13-5 0,1-13 10 0,-13 2 22 0,11-49 15 0,-22 22 7 0,-2 14 6 0,-11 1 2 0,0 11-1 0,0 0 0 0,13 12-6 0,-13 0-6 0,13 24-2 0,0-1-4 0,-2 1-1 0,13 26-1 0,0-26 1 0,0-13 2 0,-12-11 0 0,13 0-1 0,-13-11-1 0,0-25 0 0,12 11 0 0,0-35-3 0,1 48 2 0,-14 0-1 0,2 12 2 0,-1 0-1 0,0 24 0 0,0-1-2 0,0 1 1 0,1 14 1 0,22-2 1 0,2-12-4 0,11 0 2 0,0-13 1 0,13-11 0 0,36-11 1 0,-61-2 0 0,-11 2 0 0,-3-13 0 0,-9 0 0 0,-37-2 1 0,-36 2 1 0,35 24 0 0,-11 0-2 0,0 13 0 0,24-2-2 0,-12 15 1 0,24-15 0 0,-13 13-1 0,26-11 1 0,11-2 0 0,12 2 0 0,37-13 0 0,-24-24 1 0,-14 0 0 0,-10-26-1 0,0 15 1 0,-14-25 0 0,0-61 0 0,-11 48-2 0,-11 12 2 0,0 13-1 0,-2 0 0 0,1 35 0 0,-1 37 1 0,1 25-2 0,12 0 1 0,0 11-1 0,0 1 0 0,50 72 0 0,-39-85 0 0,25 1 1 0,0-26 1 0,-12-10 0 0,13-13 0 0,-1-24 1 0,-24-2-1 0,0 2-1 0,-12 13 1 0,13-2-2 0,-13 2 1 0,0 22-1 0,0 13 0 0,24 0 1 0,-12-10-1 0,12-2 1 0,12-1 0 0,-25 2 1 0,14-13 1 0,-12-13 3 0,-13 2 0 0,-13-26-2 0,-12 24-2 0,3-22-2 0,-15 23 0 0,1-12-10 0,11 24-23 0,1 0-60 0,24 0 39 0</inkml:trace>
  <inkml:trace contextRef="#ctx0" brushRef="#br0">12180 18240 47 0,'0'0'16'0,"-12"0"4"0,12-12-9 0,-12 0 3 0,-1 12 3 0,13 0-6 0,-11 24-6 0,11 24-2 0,0-11-2 0,11-2 0 0,-11-11-1 0,13-11 3 0,-1-2 2 0,-12-11-1 0,12 0-1 0,0-48 6 0,0 13-6 0,0-15-3 0,-12 15 2 0,24-1 1 0,-11 12-2 0,-1-1 2 0,0 25 0 0,0 0 2 0,0 11-3 0,0 15 0 0,-12 10-2 0,12 0 1 0,12-1-1 0,-13-9 0 0,2-2 1 0,13-13 0 0,-15 2 1 0,2-13-1 0,-2-13-1 0,0-11 1 0,2-13 1 0,-1 13-2 0,0 0 0 0,0 1 1 0,0-13 0 0,1 36-2 0,-13-12 1 0,11 12 1 0,2 0 0 0,-1 24 0 0,0 0-1 0,0-1-3 0,0 14-12 0,24 0-40 0,-11-2-68 0</inkml:trace>
  <inkml:trace contextRef="#ctx0" brushRef="#br0">13063 18155 61 0,'0'0'18'0,"0"-12"2"0,0 12-12 0,0 0 22 0,12 0-13 0,-12 12-11 0,24 13-3 0,-13-1 1 0,2 12-2 0,24-1-1 0,-24-11 2 0,22 13 0 0,-23-24 3 0,12-2 5 0,-12-11-3 0,12-35-1 0,-24 9-7 0,13-45-5 0,-1 35-10 0,12 10-3 0,12-9-2 0,1 35 0 0,11 0-1 0,-1 0 10 0,16 12 8 0,-4-12 2 0,-11 12 2 0,1-1 9 0,-25-11 11 0,0 0-2 0,-24-11-4 0,-12-1-2 0,-24 12-3 0,0-12-4 0,-13 12-3 0,0 12 0 0,14 0-1 0,-15 13-3 0,28-1 2 0,9 0-1 0,13 12 0 0,13-25 0 0,9 13 0 0,16-10 0 0,-13-14 1 0,10 0 0 0,-11-14 0 0,13-10-1 0,-26 0 1 0,2-11 1 0,-1 23-1 0,-12 0 0 0,0 0 0 0,12 12 1 0,-12 0-1 0,12 24-1 0,0 0-1 0,0-1-11 0,12 1-27 0,13 14-58 0,-37-38 49 0</inkml:trace>
  <inkml:trace contextRef="#ctx0" brushRef="#br0">13947 18143 32 0,'0'0'0'0,"0"0"19"0,11-12-5 0,-11 12 9 0,11-12 2 0,2 12-6 0,-1 12-8 0,0 0-4 0,0 11-3 0,-12 3 1 0,0 10 1 0,0 0 11 0,0-25-1 0,0-11-7 0,0-11-2 0,0-13-4 0,0 12-1 0,12-24-1 0,-12 10 1 0,24-9-3 0,1 11-4 0,11 12-15 0,13 0-28 0,-25 12-11 0,24 0-28 0</inkml:trace>
  <inkml:trace contextRef="#ctx0" brushRef="#br0">14514 18384 74 0,'0'0'26'0,"0"0"23"0,0 0-20 0,0-11-14 0,-12-2-14 0,12 2-73 0,0 11-11 0</inkml:trace>
  <inkml:trace contextRef="#ctx0" brushRef="#br0">21288 15821 13 0,'0'0'12'0,"0"0"5"0,0 0 1 0,0 0 7 0,12 11-6 0,-12-11-5 0,0 0-2 0,0 0 3 0,0 0 6 0,13 0-11 0,-2-11-2 0,-22-2-3 0,11 2-2 0,-13-13 0 0,13 11-2 0,-24 0-1 0,-2 13 1 0,15 0 0 0,-13 0-1 0,0 13 1 0,0 0-1 0,0 11 0 0,11-13 1 0,-11 26-1 0,24-13 1 0,0 0-1 0,0 0 1 0,12 0-1 0,0-11 1 0,13-1-1 0,-13 0 1 0,12 0 0 0,-12-12 0 0,13 0 1 0,-14-12-1 0,13-12 0 0,1 0 0 0,0-13-1 0,-3 0 1 0,3-11-1 0,-1-60 1 0,-24 35-1 0,0 1 0 0,-12-13 0 0,0 25 0 0,0 23 0 0,-12 0 1 0,13 37-1 0,11 13 0 0,0 24 1 0,-13 11 0 0,26 12 1 0,-13 13 0 0,11 12 1 0,0-1 0 0,2-12-1 0,-1 1-1 0,24-37 1 0,-23 1-1 0,23-25 2 0,0-12-1 0,49-25-27 0,-36 1-152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000" max="10000" units="dev"/>
          <inkml:channel name="Y" type="integer" min="-10000" max="10000" units="dev"/>
          <inkml:channel name="F" type="integer" max="255" units="dev"/>
          <inkml:channel name="T" type="integer" units="dev"/>
        </inkml:traceFormat>
        <inkml:channelProperties>
          <inkml:channelProperty channel="X" name="resolution" value="1" units="1/dev"/>
          <inkml:channelProperty channel="Y" name="resolution" value="1" units="1/dev"/>
          <inkml:channelProperty channel="F" name="resolution" value="1" units="1/dev"/>
          <inkml:channelProperty channel="T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antiAliased" value="0"/>
    </inkml:brush>
  </inkml:definitions>
  <inkml:trace contextRef="#ctx0" brushRef="#br0">4935 5020 25 0,'-12'-12'20'0,"0"12"3"0,0 0-2 0,12 0-5 0,0 12 4 0,12-12-12 0,-12 0-2 0,12 12 2 0,0-1-6 0,0-11 3 0,13 13 2 0,-3-13-2 0,4-24 1 0,11-12-2 0,10-13 0 0,26-23-2 0,-1-25-1 0,123-72-14 0,-112 120-123 0</inkml:trace>
  <inkml:trace contextRef="#ctx0" brushRef="#br0">16569 17103 255 0,'0'0'0'0</inkml:trace>
  <inkml:trace contextRef="#ctx0" brushRef="#br0">7789 5056 82 0,'-25'-13'9'0,"3"2"6"0,22 11-9 0,0 11 1 0,0 13-3 0,11 0 0 0,13-10 0 0,0-2 0 0,24-1 3 0,-11-22-2 0,60-63 4 0,0-22-5 0,35-13-1 0,26 1-3 0,23-13-14 0,-60 48-87 0</inkml:trace>
  <inkml:trace contextRef="#ctx0" brushRef="#br0">9156 5951 80 0,'-24'-72'1'0,"12"-61"1"0,48-13 3 0,74-132 17 0,-25 169-13 0,10 37-3 0,14 11-3 0,0 1 1 0,12 24 1 0,-12 24-2 0,13 12-1 0,-2 36 0 0,-11 23-1 0,0 15 0 0,-36 11 2 0,-1 23 0 0,-24 12-1 0,-24 2-2 0,-12-13 2 0,-12 24-2 0,-36 37 0 0,-12-51 1 0,-61 75-2 0,-12-60 4 0,24-49 7 0,0-26 3 0,-133 3 8 0,110-87-12 0,-1-23-3 0,0-50-3 0,0-34-1 0,25-25-3 0,11-36 1 0,24-1-4 0,194-120-44 0,36 229-92 0</inkml:trace>
  <inkml:trace contextRef="#ctx0" brushRef="#br0">10559 5189 73 0,'-25'0'15'0,"1"0"-8"0,13-13 3 0,11 2 2 0,11-37 2 0,26-2 3 0,24-33-2 0,36-2 0 0,23 0-5 0,13 1-2 0,73-37-4 0,-108 72-4 0,-87 36-8 0,-11 13-14 0,-11 0-32 0,11 0-47 0</inkml:trace>
  <inkml:trace contextRef="#ctx0" brushRef="#br0">11926 4245 111 0,'0'0'0'0,"-24"-35"13"0,12 35-13 0,0 24 1 0,12 24 6 0,0 13 1 0,-12-1-2 0,12 13-4 0,0-25-1 0,24 37 0 0,-12-49 0 0,-12-25-1 0,12 2 2 0,-12-26 3 0,12-11 0 0,-12-24 0 0,12 0 0 0,-12-24-1 0,13-1-2 0,-2 12-1 0,0 0-1 0,14 13 2 0,-12 24 0 0,-1 11 1 0,12 13-3 0,0 13 0 0,12 35 1 0,-24 1 0 0,25 11-1 0,-25 1 1 0,12-12-1 0,0-13 1 0,-12-12-1 0,0-12 0 0,1-12 1 0,-13 0 1 0,12-24 0 0,12-12-2 0,0-2 1 0,1-9-1 0,10-1 0 0,2 11 0 0,-2 13 0 0,-10 11 0 0,-13 13 0 0,12 13 0 0,-11 23 0 0,-13 13 0 0,11 48 1 0,2-49-1 0,-1-24 0 0,0-13 0 0,0 2 1 0,0-13-1 0,0 0 2 0,0-36-2 0,25 12 1 0,-25-25-2 0,12 13 1 0,0 0-1 0,0 11 2 0,-13 14-1 0,2 11-1 0,0 0 1 0,0 24 0 0,-2 12-1 0,0-1 1 0,2 3 1 0,11-14-1 0,48 12-3 0,-23-36 3 0,-1 0 1 0,-11-12-1 0,-13-24 0 0,-11 12 1 0,-2-13 0 0,-11-11 0 0,0 12 0 0,-24-1 0 0,-12 13 0 0,0 0-1 0,-1 11 0 0,1 13-2 0,12 0-9 0,-1 24-15 0,13 13-31 0,12-13-23 0</inkml:trace>
  <inkml:trace contextRef="#ctx0" brushRef="#br0">13631 4451 126 0,'-24'-13'24'0,"-12"-34"-21"0,25 23 3 0,-27-13 1 0,-22 13 2 0,0 12 0 0,11 12-6 0,1 12-1 0,11 12-1 0,1 13-1 0,12-1 1 0,11 12-1 0,26-11 0 0,11-1 1 0,24-13-2 0,1-10 1 0,60-13-1 0,-50-24 1 0,-9-12 0 0,-15 0 0 0,-10-25 1 0,-13 1-1 0,-12-14 1 0,0-11 1 0,-12-10-2 0,-13 22 2 0,14-12-3 0,-13 37 2 0,-1 24-1 0,13 48 0 0,-12 12 3 0,0 85-2 0,24-25 1 0,24 13-3 0,0-11 2 0,26-26-1 0,9 1-1 0,2-25 0 0,11-24 1 0,-11 0-1 0,-12-24 1 0,-1-24 0 0,-11 0 1 0,-15-12-1 0,3-13 0 0,-13 13 1 0,-12-12-1 0,-24 24 0 0,0 11 0 0,-12 1 0 0,-2 24 0 0,-9 12 0 0,23 13 0 0,0 10 0 0,24-9 0 0,0 10 0 0,24-12 0 0,12 1 0 0,12-25 0 0,2 0 0 0,21-12 0 0,2-12 0 0,-13-26 0 0,1 3 0 0,-13-25 1 0,-11-13-1 0,-25 0 1 0,-12-12-2 0,-12 0 2 0,-14-11-1 0,-9 0-1 0,23 35-1 0,0 13 3 0,0 36-3 0,12 12 1 0,-12 36 1 0,-12 23 2 0,11 15 0 0,13 11 0 0,13 24 0 0,-1-13-1 0,24 25 1 0,12-48-1 0,13-13-1 0,-1-23 1 0,-11-13-3 0,-13-13-9 0,0-11-35 0,0-23-52 0</inkml:trace>
  <inkml:trace contextRef="#ctx0" brushRef="#br0">15603 4184 77 0,'0'0'0'0,"-36"-24"19"0,23 24-12 0,-24 0 10 0,2 13-6 0,-13 11-3 0,0 13-3 0,35-2-3 0,13-10-1 0,0-1 0 0,35 12-1 0,28-23 1 0,-4 11 1 0,14-12-1 0,-1 12 2 0,-11-13 1 0,-24 2 2 0,-26 0-1 0,0-1 6 0,-33 24-2 0,-27-24-4 0,-12 11-2 0,1 1-1 0,-1-11-1 0,1 0-1 0,24-13 0 0,11 0-7 0,12 0-17 0,26-13-30 0,37-24-54 0</inkml:trace>
  <inkml:trace contextRef="#ctx0" brushRef="#br0">16002 4294 85 0,'0'0'0'0,"-12"0"40"0,0 0-29 0,12 0 8 0,-13 12 0 0,13 12-9 0,-11 0-6 0,11 13-3 0,11-13 0 0,-11 12-1 0,13-11-2 0,-1-1-9 0,12-12-12 0,-24 0-26 0,12-24-40 0</inkml:trace>
  <inkml:trace contextRef="#ctx0" brushRef="#br0">15917 3883 99 0,'0'0'0'0,"-24"-36"22"0,11 23-17 0,26 13-4 0,-1 0 0 0,12 0-2 0,1 13-11 0,59 59-57 0,-47-11 24 0</inkml:trace>
  <inkml:trace contextRef="#ctx0" brushRef="#br0">16182 4112 27 0,'0'13'26'0,"0"-13"8"0,0 11-6 0,0-11-6 0,14 0-4 0,10 0-6 0,1 0-4 0,22 0-3 0,2 13 0 0,-1-2-2 0,-12 2 1 0,-11 11-3 0,-13 48 3 0,-49-35-3 0,-11 0 0 0,12-1 0 0,-13 12-1 0,13-11 1 0,25-13-2 0,-2 0 1 0,26-12-1 0,22 0 1 0,15-12 0 0,9 0 0 0,14-12 2 0,-1-12-2 0,1 0 1 0,37-49-1 0,-88 49 0 0,-9-12 0 0,-26-1 0 0,-9 13 0 0,-16 11 1 0,2 13-2 0,0 25 3 0,12-1-1 0,-1 12 2 0,14 1-1 0,-2 10 0 0,37-9 0 0,-13-2 0 0,39-12-3 0,-15-13 2 0,15 2 0 0,-2-13-7 0,12 0-14 0,1-24-45 0,-25 12-37 0</inkml:trace>
  <inkml:trace contextRef="#ctx0" brushRef="#br0">18093 4136 92 0,'0'0'0'0,"-47"-24"44"0,23 24-38 0,12 0-4 0,-73 13 4 0,61-2-2 0,12 26-2 0,-1 0-1 0,26-2 1 0,23 2 0 0,13-1 2 0,-1 0-1 0,1-11 1 0,-13-1 0 0,-24 0 2 0,-12-13 2 0,-26 2 0 0,-21 12-3 0,-1-13-3 0,-13 0 0 0,0-12-2 0,0 0-3 0,26 0-12 0,24 0-22 0,11-12-43 0,11 12 30 0</inkml:trace>
  <inkml:trace contextRef="#ctx0" brushRef="#br0">18506 4294 104 0,'0'0'0'0,"-12"-25"25"0,-13 14-13 0,1-2 8 0,-12 2-5 0,0-2-5 0,11 26-5 0,1-2-4 0,0 74 1 0,12-36-1 0,24-1-1 0,0-11 1 0,24-1-1 0,1-12 0 0,23-12 0 0,1-1 2 0,11-22-3 0,0-13 3 0,13-12 0 0,-24-2-1 0,-1 3 0 0,-23-1 1 0,-37 12 0 0,-24-13 0 0,-13 37-2 0,-11 24 0 0,-1 0 0 0,1 13 0 0,24-1 0 0,11 1 0 0,13-25 0 0,13 12 0 0,11-24 0 0,0 0 0 0,13-12 0 0,-13-12 1 0,12 11-1 0,-24 0-1 0,13 13 1 0,-14 0 1 0,2 0-1 0,11 13 0 0,-12 12 0 0,13-13 0 0,-3 12 0 0,17-12 0 0,-15 0 0 0,-2-12-1 0,3-24 2 0,11 0-1 0,-24-13 0 0,25 1 0 0,-25-25 0 0,0 1 1 0,-12 0-1 0,-12-25 1 0,0-13-1 0,0 15 0 0,-1 10 0 0,1 37 0 0,0 24 1 0,12-1-1 0,-12 26-1 0,0 23 1 0,0 12 0 0,12 13 0 0,0 11 0 0,0 13 0 0,12 0-1 0,24-13 1 0,1 1 0 0,11-25 0 0,13 1 0 0,0-37 0 0,0 0 0 0,59-36 2 0,-60-14-1 0,-23 15-1 0,-1-38 1 0,-24 13 0 0,-24 11 0 0,0 13-2 0,-25 24 1 0,13 0-1 0,-12 24 2 0,-1 13-2 0,13 11 2 0,24-11-2 0,12 48 1 0,24-49 1 0,13-24-2 0,-12-12 0 0,11 0 2 0,0-12-1 0,0-24 0 0,49-37 0 0,-61 37-1 0,13 12 1 0,-13-1-1 0,13 25 0 0,-37 12 2 0,-12 12-1 0,12 1 0 0,-12 11 0 0,-12-13 0 0,0 3-1 0,-37 10-12 0,13-24-23 0,12-12-95 0</inkml:trace>
  <inkml:trace contextRef="#ctx0" brushRef="#br0">20888 4221 72 0,'0'-24'34'0,"-25"11"-20"0,25 26-4 0,-11 11 2 0,11 24-2 0,-11 1-3 0,11 0-4 0,22-1-1 0,16 1-1 0,-2-25 1 0,0 0 1 0,24-24 1 0,-11-12-1 0,-13 0 1 0,1-25-2 0,-1 1-1 0,-12 12 0 0,-11 12 1 0,-13 0 0 0,0 12 1 0,0 12-2 0,11 0 0 0,0 0-1 0,2 0 1 0,12 0 0 0,0-12-1 0,-25 0 2 0,35-24-2 0,-23 12 1 0,24-12 0 0,1 0-2 0,23 11 2 0,-36 1-1 0,1 12 2 0,-13 12-1 0,-12 12 0 0,0 1-1 0,0 11 1 0,0-13-1 0,12 15 0 0,-12-14-1 0,24-12-3 0,1-12-9 0,-14 0 0 0,13-12-31 0,2-12-67 0</inkml:trace>
  <inkml:trace contextRef="#ctx0" brushRef="#br0">21663 3895 147 0,'0'-12'5'0,"-26"0"-3"0,26 12-1 0,13 12-3 0,13 12-24 0,-2 11-41 0,-13-21 30 0</inkml:trace>
  <inkml:trace contextRef="#ctx0" brushRef="#br0">22013 3956 133 0,'-11'-25'5'0,"-26"1"10"0,25 12 1 0,0 0-3 0,-12 12-2 0,11 12-6 0,13 24-4 0,0 13 1 0,0 22-1 0,13 14-1 0,11 24 0 0,0-11 2 0,13-14-3 0,-15-11 2 0,-8-26-3 0,-14-10 1 0,0-37 2 0,-25 0 1 0,-10-24-2 0,-14-12 2 0,0-12 0 0,1-1-2 0,12-11 0 0,-1-13 0 0,61 37-1 0,13 23 2 0,23-11-2 0,98 24 2 0,-74-11-1 0,-12 11 0 0,-11-26 0 0,-12 2 1 0,-25-11 2 0,-12-15 0 0,-12 2 0 0,-12 13-1 0,0 11 0 0,0-2 0 0,0 40-2 0,12 10 0 0,0 23 1 0,12 110-1 0,0-72 0 0,37 84 0 0,-27-107 1 0,2-15-2 0,26-23 1 0,-39-24 1 0,2-35 0 0,23-1 0 0,-24-13-1 0,12-11 0 0,1-13 0 0,-1 37-1 0,12-12 0 0,-11 59 0 0,-25 13 1 0,12 25 0 0,0-13 1 0,0 13-1 0,59 12 1 0,-21-49 0 0,-15-12 0 0,-10-12-1 0,24-61-18 0,-38 36-48 0,2 13-52 0</inkml:trace>
  <inkml:trace contextRef="#ctx0" brushRef="#br0">23900 3931 125 0,'0'-12'10'0,"-12"0"3"0,12 24-6 0,-24 96 15 0,12-34-12 0,12 9-5 0,-12 15-3 0,12-1 0 0,-12 71-3 0,12-118-6 0,0-26-6 0,0-24-8 0,0 0-25 0,12-50-44 0</inkml:trace>
  <inkml:trace contextRef="#ctx0" brushRef="#br0">24020 3810 58 0,'0'0'49'0,"0"-12"-28"0,0 36-5 0,0 25 3 0,-11 11-5 0,0 13-5 0,-2 12-2 0,13-14-5 0,-11 14-1 0,11-12 1 0,11-12-1 0,2-25 0 0,-2-13 0 0,0-10-11 0,-11-13-11 0,0-24-33 0,0 0-46 0</inkml:trace>
  <inkml:trace contextRef="#ctx0" brushRef="#br0">23537 4160 80 0,'-11'-11'45'0,"11"11"-44"0,48-13 10 0,11 2 14 0,26-2-3 0,25-10-9 0,-3-2-7 0,3 25-4 0,-37-13-2 0,-13 13-2 0,-35 0-13 0,-13 0-16 0,-24 13-11 0,-37 24-19 0,-11-2 14 0</inkml:trace>
  <inkml:trace contextRef="#ctx0" brushRef="#br0">23743 4379 16 0,'-36'36'38'0,"25"-24"-9"0,22-1 4 0,25-11-4 0,12-11-8 0,37-13-7 0,0 0-9 0,11-1-4 0,1 14-7 0,-12-14-31 0,12 25-80 0</inkml:trace>
  <inkml:trace contextRef="#ctx0" brushRef="#br0">25098 4318 159 0,'0'-36'12'0,"0"-12"-4"0,-12 11-1 0,-24 13-3 0,-1 0 1 0,-24 11 0 0,13 13-4 0,-1 24 1 0,1 26-2 0,24-15 1 0,11 14-1 0,2 11 0 0,22-23 1 0,26-1-1 0,11-12 0 0,1 1 1 0,36-37 0 0,-61-14 0 0,13-21 1 0,-15-1 0 0,4-26-1 0,-2-83 0 0,-24 61 0 0,0-1-2 0,0 12 1 0,0 25 0 0,0 35-1 0,0 25 0 0,-12 13 1 0,-12 23-1 0,10 37 2 0,14-2-1 0,0 14 1 0,14 13-1 0,10-2 0 0,1-23 0 0,10 0 0 0,15-25 0 0,-3-12 0 0,-11-36 1 0,1 0-1 0,-13-24 1 0,12-12-1 0,1-1 0 0,-15 1 0 0,-22 0 0 0,14 12 0 0,-14 11 1 0,0 13-2 0,0 13 1 0,0 11 0 0,-14 12 0 0,28-11-1 0,-2 11 2 0,12 0-2 0,0-13 2 0,12-10-1 0,2-13 0 0,-16 0 0 0,15-13 0 0,-1-22 1 0,-11-14 0 0,-13 13 1 0,-12-24-1 0,0 12 0 0,-25-2-1 0,13 15 1 0,-36 11-2 0,12 24 1 0,-13 0 0 0,2 24-2 0,22 0-9 0,1 11-12 0,10 15-17 0,14-15-32 0,14-10 5 0</inkml:trace>
  <inkml:trace contextRef="#ctx0" brushRef="#br0">26053 4269 105 0,'0'0'0'0,"24"-48"22"0,0 0-6 0,1 11 1 0,-25 13-2 0,-12 1-4 0,-1 9-7 0,1 14-2 0,-24 14-1 0,-1 22 0 0,2-1-1 0,-2 15 1 0,13-2-1 0,13 0 1 0,-2-11-1 0,13-1 1 0,24 0-1 0,12 0 1 0,13-23 1 0,11-1-1 0,13-12 1 0,11-12-1 0,1-25 2 0,0 1 1 0,-13-1-2 0,1-11 1 0,-36 0-2 0,-13 0 0 0,-24-13-1 0,-24 37 1 0,-25 11-1 0,0 2 1 0,1 22-1 0,12 13 1 0,1 13-2 0,35 0 2 0,0-2-1 0,24 2 1 0,23-1-1 0,13-11 0 0,-11-1 0 0,-1 12 1 0,-35-24-1 0,-13 0 2 0,-37-12-1 0,-23 11 0 0,-38 2 0 0,-22 0-13 0,-13-1-81 0,97 12 10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000" max="10000" units="dev"/>
          <inkml:channel name="Y" type="integer" min="-10000" max="10000" units="dev"/>
          <inkml:channel name="F" type="integer" max="255" units="dev"/>
          <inkml:channel name="T" type="integer" units="dev"/>
        </inkml:traceFormat>
        <inkml:channelProperties>
          <inkml:channelProperty channel="X" name="resolution" value="1" units="1/dev"/>
          <inkml:channelProperty channel="Y" name="resolution" value="1" units="1/dev"/>
          <inkml:channelProperty channel="F" name="resolution" value="1" units="1/dev"/>
          <inkml:channelProperty channel="T" name="resolution" value="0" units="1/dev"/>
        </inkml:channelProperties>
      </inkml:inkSource>
      <inkml:timestamp xml:id="ts0" timeString="2024-09-24T00:18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antiAliased" value="0"/>
    </inkml:brush>
  </inkml:definitions>
  <inkml:trace contextRef="#ctx0" brushRef="#br0">27166 9858 44 0,'0'0'0'0,"12"-24"24"0,0 0-3 0,0-13 3 0,0 13-5 0,-12-13-8 0,0 14-4 0,0-15-1 0,-36 3-2 0,0 11 1 0,-1 0-1 0,-22 24-2 0,10 0 0 0,-60 48-1 0,60-13 0 0,25 15 0 0,-1 9-1 0,25 2 0 0,0 24 0 0,49 0 0 0,-12-61 0 0,-1-1-1 0,-12-23 1 0,25 14 1 0,-13-39-1 0,11 13-1 0,51-60 2 0,-62 23-1 0,-12-11 0 0,-12 23 0 0,13-48 0 0,-25 24 1 0,-25 2-1 0,-11-2 0 0,-13 25 0 0,-12 0 1 0,2 24-1 0,-2 12 0 0,13 0 1 0,0 60 1 0,48-23-2 0,0 11 1 0,24 0-1 0,0 1 0 0,24-13-1 0,-11-1 2 0,0 2-2 0,-2 0 2 0,-11 11-1 0,-11-12 0 0,-13 1 0 0,0 23 3 0,0-37-1 0,-13 15-2 0,13-14 1 0,-13 12-7 0,13-12-16 0,-11-13-15 0,-2-11-66 0</inkml:trace>
  <inkml:trace contextRef="#ctx0" brushRef="#br0">27323 9821 82 0,'0'-24'20'0,"0"0"-9"0,12 24-4 0,1-13 10 0,-13 13-3 0,11 13-6 0,2 59-1 0,-13-23-6 0,12-13 0 0,-12 13 0 0,36-1 0 0,-23-48 0 0,9 0 0 0,-9 0-1 0,11-24-1 0,13 0 1 0,-13-25 0 0,0 13 0 0,0-13 1 0,0 1-1 0,-11 24 0 0,-1 0 0 0,-12 24 0 0,0 11-1 0,-12 63 1 0,12-38 0 0,12 0 0 0,36 25 0 0,-24-37 0 0,37-12 0 0,36-24-1 0,-50-12 1 0,2-13 0 0,-13 13 0 0,-11-24 0 0,-13 0 0 0,0 11 0 0,-24 0 0 0,0 13 0 0,-25 13 0 0,13 11 0 0,-36 11 1 0,49 26 0 0,-2-13-2 0,13 24 1 0,13 1 0 0,-2-13 1 0,61 37-2 0,-35-61 1 0,11 0-1 0,1 0 1 0,-13-12-1 0,0-12-1 0,-12 0 2 0,12 0 0 0,-36-12-1 0,13-1 1 0,-1 13 0 0,-12-12 0 0,0-12 0 0,0 12 1 0,0 24-1 0,0 0 0 0,13-13-1 0,-13 13 0 0,11 13 1 0,-11 11 1 0,24 24 0 0,-24-24 0 0,24 13-1 0,-24-25 0 0,12-12 1 0,-12 0 3 0,0-24-3 0,0-1 0 0,12 1-1 0,1 12 0 0,11-48 0 0,0 47 0 0,-12 13 0 0,0-11 0 0,0 11 0 0,12 11 1 0,-11 13-2 0,-1-11 1 0,0 11 0 0,12-12 1 0,-11 0-2 0,11 0 1 0,-24-12 0 0,22 0 0 0,-9 0 0 0,13-12 0 0,-26 0 0 0,24-12 0 0,-13 12 1 0,0-1-1 0,2-11 0 0,-1 13 0 0,0-2 0 0,0 1 0 0,0 12 0 0,12-12 0 0,-11 12 0 0,-13 0 0 0,-13 12 5 0,13-12-5 0,-11 12 1 0,22 25 0 0,2-13-1 0,-1-12 0 0,0 12 0 0,0-24 0 0,0 12 1 0,0-12 0 0,1 0-1 0,23 0 1 0,-24-12-1 0,25 0 1 0,-13-12-1 0,-2 0 0 0,-9 0 0 0,24-13 0 0,-37 13 1 0,11 0 0 0,-11 0 3 0,0 24-2 0,-11 0 1 0,11 0-1 0,0 35-2 0,0 2 2 0,0 0-2 0,11 23 0 0,-11 0 1 0,0 13 0 0,0 12 0 0,0-2 0 0,0-9-1 0,0-2 0 0,-11-11-1 0,0-25 2 0,-50 37 1 0,24-49-2 0,-11-12 2 0,11-12-1 0,-11-12-1 0,-1 0 1 0,25-24 0 0,0-1-1 0,11-24 2 0,26-11-1 0,23-13-2 0,49-11 2 0,12-1-2 0,35 25 1 0,-10 11 0 0,11 13 0 0,48 24-4 0,-169 35-31 0,-24 13-89 0</inkml:trace>
  <inkml:trace contextRef="#ctx0" brushRef="#br0">30637 9834 34 0,'12'-24'13'0,"-12"-13"0"0,0 0 1 0,0 2-2 0,-24-2-1 0,-11 0-1 0,-15 26-3 0,-10-1 0 0,12 24-2 0,-13 12 0 0,13 13-2 0,11 11-2 0,25 12 0 0,12 13 0 0,25-25-1 0,23-11 0 0,-12-25 0 0,25 0 1 0,-13-24 0 0,0-13 1 0,-11 1 2 0,-2-12 1 0,-22-13 2 0,-1 1-2 0,-12 0 1 0,0 24-2 0,-12 0 1 0,-1 11-1 0,13 13-1 0,0 13-2 0,-11 22 0 0,11 2 0 0,0 24 0 0,0 11 0 0,0 13 0 0,-11 12 0 0,-2 10 0 0,1-9-1 0,0-13 1 0,12-25 0 0,0-11 0 0,0-13-1 0,12-12 1 0,0-24 0 0,12 0 3 0,0 0-1 0,0-12 0 0,2-24-3 0,-15 11 0 0,-11-23 0 0,-11 0-1 0,-15-13 0 0,-11 13 1 0,15 0 0 0,-3 11 0 0,13 0 1 0,12 26-2 0,24-13 2 0,24 12-2 0,13 0-2 0,-1 12-31 0,-12 0-89 0</inkml:trace>
  <inkml:trace contextRef="#ctx0" brushRef="#br0">27433 11080 69 0,'0'-26'20'0,"-13"15"-3"0,13-1-3 0,0 0 0 0,0 12-5 0,-12 0-5 0,12 24 1 0,0 13 0 0,12 11 1 0,-12 11-3 0,0 15-1 0,0 22 0 0,-12 13-1 0,12 97 0 0,0-134 0 0,0-11-1 0,0-13 0 0,-12-24 2 0,12 1 0 0,0-25-1 0,-12 12-2 0,12-12-8 0,-12-12-12 0,12-13-22 0,-13 1-36 0</inkml:trace>
  <inkml:trace contextRef="#ctx0" brushRef="#br0">27348 11128 84 0,'24'-24'11'0,"12"0"-5"0,24 24 3 0,1-12 10 0,-13 24-3 0,0 24-7 0,1 11-4 0,-37 3-2 0,-12-2 0 0,0 0 2 0,-36 0 0 0,-13-11-1 0,1-13 2 0,-13-12-2 0,-11 0 1 0,36-12-4 0,24 0-1 0,-1-12-9 0,26 12-22 0,23-24-101 0</inkml:trace>
  <inkml:trace contextRef="#ctx0" brushRef="#br0">28279 10752 76 0,'0'-11'18'0,"0"-2"0"0,0 2 0 0,-12-1-3 0,-48 35-5 0,35 25-6 0,-23 13 1 0,11 24 2 0,-11 24-2 0,24 23-2 0,-1-10-1 0,13-1 0 0,24-24-1 0,13-12 3 0,-1-25-2 0,12-12 1 0,13-11-2 0,-13-26 1 0,12 2-2 0,-24-2 0 0,1-11-6 0,0 0-20 0,-3-11-97 0</inkml:trace>
  <inkml:trace contextRef="#ctx0" brushRef="#br0">28750 11322 15 0,'0'0'0'0,"0"0"18"0,0 0-3 0,-12 0 22 0,12-13-24 0,12 13-4 0,-12-13 2 0,12 2 1 0,1-13-1 0,-2 11-1 0,-11-22-3 0,13-15 6 0,-26 26-6 0,2 1-1 0,-26 11-3 0,13 0-2 0,-11 12 0 0,-2 24 0 0,-11 12-1 0,24 13 1 0,-1 11-1 0,13 1 0 0,12-13 1 0,12-12-2 0,13-12 1 0,10-12 1 0,2 1-1 0,11-13 1 0,-12-25 0 0,-12 13-1 0,1-12 1 0,-1-13 0 0,-24 2-1 0,12-2 1 0,-12-11 0 0,0 24 0 0,0-2 0 0,0 15 1 0,-12 11-1 0,12 0 2 0,0 0-2 0,0 25 0 0,12-2 0 0,-12 14 0 0,0-2 0 0,0 15 1 0,0 10 0 0,0-11-1 0,0 23 1 0,0-11-2 0,0-1 1 0,0-12-1 0,12 0 1 0,-12-11-1 0,12-13 0 0,-12-12 1 0,12 0-1 0,13-12 1 0,-14 0-1 0,26 0 1 0,-13-24-1 0,-11 11 0 0,-2-22-1 0,-11-1-1 0,-11-2-1 0,-14-9-1 0,-24-1 2 0,13 10 1 0,-25 15 1 0,37 11 0 0,12 0 0 0,24 0 1 0,12 0-2 0,25-1 1 0,-1 2-3 0,37-2-12 0,-11 1-25 0,9 12-88 0</inkml:trace>
  <inkml:trace contextRef="#ctx0" brushRef="#br0">29295 10946 100 0,'0'0'0'0,"-25"-48"24"0,14 0 6 0,11 48-14 0,0-13-7 0,0 26-6 0,-13 11 0 0,13 36 2 0,-12 13 1 0,12 24 0 0,0 12-1 0,0-13-2 0,-12 13-1 0,0 49 0 0,0-62-2 0,12-72-9 0,0 1-125 0</inkml:trace>
  <inkml:trace contextRef="#ctx0" brushRef="#br0">29500 11248 27 0,'0'-11'28'0,"0"-13"4"0,12-2-7 0,25 15 0 0,-1-2-9 0,0 2-7 0,13 11-3 0,-25 24-3 0,0 1 1 0,0 11-2 0,-24 12 0 0,0 0 1 0,-11 0-2 0,-2 1 0 0,-11 0-1 0,12-25 1 0,-12-24 0 0,24 12 2 0,-25-24-2 0,25 0 2 0,-12-24-2 0,12-1 0 0,0-11 0 0,25 0 0 0,-13-2-1 0,24 2 1 0,-12 11-1 0,24 13 0 0,-23 13 1 0,22-2 3 0,-22 13-2 0,-1 0 0 0,-24 13-1 0,12 11-1 0,-12-13 0 0,13 3-5 0,-2 22-35 0,-11-25-5 0,0-11-39 0</inkml:trace>
  <inkml:trace contextRef="#ctx0" brushRef="#br0">30129 10898 101 0,'11'-24'13'0,"52"0"16"0,33 48 1 0,-12 73-12 0,-60 156-5 0,-48-144-11 0,-12 13-1 0,-1-27 0 0,1-9-1 0,0-39 0 0,1-9-1 0,10-15-2 0,0 1-20 0,-10-11-108 0</inkml:trace>
  <inkml:trace contextRef="#ctx0" brushRef="#br0">27468 12784 2 0,'0'0'3'0,"0"-11"12"0,0-2 10 0,12 2 0 0,-12-26-4 0,0 24 2 0,0-11-1 0,-12 13 1 0,12-1-3 0,0 0 5 0,0 36-22 0,-13 11 3 0,13 15 0 0,-11 94 1 0,11-59-5 0,-11 85-1 0,-2-110-1 0,13-12 0 0,-12-11 1 0,12-13-2 0,-12-13 0 0,12 15-28 0,-12-26-2 0,12 0-30 0,0-26-23 0</inkml:trace>
  <inkml:trace contextRef="#ctx0" brushRef="#br0">27408 12628 110 0,'0'-36'7'0,"47"36"-1"0,3 0 7 0,-2 0 7 0,0 12-6 0,1 24-7 0,-25 12-3 0,-12 13-1 0,-36 35 3 0,-13-59-2 0,1-13-1 0,-13 0-1 0,1-12-2 0,11-12-1 0,2 0-3 0,23 0-14 0,12-12-141 0</inkml:trace>
  <inkml:trace contextRef="#ctx0" brushRef="#br0">28242 12325 110 0,'0'-24'10'0,"-13"-13"-4"0,2 37-2 0,-13 0 6 0,-24 24 5 0,-1 37-3 0,1 12-3 0,11 36-2 0,-11 12-1 0,11 11 0 0,15 111-3 0,33-158-1 0,25-26-1 0,12-11 0 0,1-11-1 0,-1-24-3 0,1-2-14 0,12-11-31 0,-14 0-67 0</inkml:trace>
  <inkml:trace contextRef="#ctx0" brushRef="#br0">28303 12725 100 0,'0'0'0'0,"0"-37"13"0,24 37-2 0,12-13 3 0,0 13 1 0,-23 37-6 0,23 11-3 0,-12 13-3 0,-12 0-2 0,-12 11 0 0,0-23-1 0,0-25 0 0,-12-12 2 0,12-12 2 0,-24 0-1 0,12-12-1 0,-12-24 1 0,24-13-1 0,-13 0 0 0,13 1-1 0,25-13 0 0,-1 14 0 0,61-15 2 0,11 39 6 0,-59 23-6 0,11 12-1 0,-36-1-3 0,0 26-5 0,-12-12-20 0,-12-2-59 0,12-10 19 0</inkml:trace>
  <inkml:trace contextRef="#ctx0" brushRef="#br0">29162 12434 104 0,'0'0'0'0,"0"-61"14"0,12 37-4 0,0 0 6 0,12 0 8 0,-36 24-7 0,24 0-10 0,-36 37-4 0,24 11 2 0,-12 24-2 0,0 13 2 0,-1 24-2 0,13-1-1 0,-12 1-1 0,12-12 0 0,0-12 0 0,12-12 0 0,-12-13-1 0,0-25-2 0,0 2-5 0,-12-13-29 0,0-11-93 0</inkml:trace>
  <inkml:trace contextRef="#ctx0" brushRef="#br0">29972 12712 104 0,'0'-37'8'0,"-12"2"-4"0,12 11-2 0,-24 0 6 0,-13 24 4 0,-11 0-1 0,-25 36-3 0,-59 73 3 0,71 12-7 0,85-49-2 0,61-60 0 0,37-48 0 0,-2-49 2 0,-60-24-1 0,-36 25 4 0,-36 48 1 0,-12 36-4 0,-12 83-2 0,24 39 4 0,-1 47-3 0,-23 13 0 0,24-37-2 0,24-12 1 0,0-121-1 0,1 0 2 0,-2-12 0 0,26-12-2 0,-13 0-1 0,0-12 1 0,-24 0-2 0,12-13-1 0,-12 0 0 0,-12 2-1 0,-12-15 2 0,0 26 0 0,-13 0 0 0,26 13 0 0,-2 11 1 0,13 0 1 0,0-12-1 0,37 12 1 0,60-12-2 0,-37 0-9 0,13 12-19 0,-25 0-44 0,-37-12 15 0</inkml:trace>
  <inkml:trace contextRef="#ctx0" brushRef="#br0">30432 12312 120 0,'12'-11'8'0,"36"-2"7"0,13 37 1 0,11 13 5 0,0 11-2 0,-35 26-5 0,-13-14-7 0,-12 37-3 0,-12 72 0 0,-145 194-1 0,60-254-3 0,13-24 0 0,11-26-2 0,13-22-17 0,24 0-79 0,12-37 19 0</inkml:trace>
  <inkml:trace contextRef="#ctx0" brushRef="#br0">26888 11902 13 0,'0'0'12'0,"0"0"8"0,-12-12-6 0,12 24-2 0,-12-12 3 0,-13 12-3 0,13 12-3 0,-12-12-4 0,0 13 0 0,0-1 1 0,-1 0-1 0,-11 12-1 0,12 13-1 0,-24-2-1 0,11 15 0 0,-23 9 0 0,23 14 0 0,-11-12 1 0,0 24-2 0,-1-12 2 0,13 12-2 0,12-14-1 0,-12 2 1 0,11 13-1 0,14-3 1 0,-2 3-1 0,13-13 1 0,0 11 0 0,0 1 0 0,0 12 1 0,0 0 1 0,0 0-1 0,13 0-1 0,-2-13 0 0,26 1 0 0,0-1 1 0,-2 2-1 0,15-2 1 0,-3-11-1 0,13 12 0 0,1-12-1 0,-12-2 0 0,12-9 2 0,-15-14 0 0,-7 0-1 0,7-11 0 0,-21-13-1 0,-1 1 1 0,-12-13 0 0,1-12 0 0,-1 0 0 0,-12-12 7 0,0-24-6 0,-12-12-1 0,12-1-1 0,-13 1 1 0,13-12-2 0,-12 24 2 0,12 24-2 0,0-13 1 0,0 26-1 0,0 22 2 0,12-22 0 0,1 23 2 0,23 13 4 0,-36-25-5 0,12-12 2 0,-12-12 1 0,-24 12 1 0,0 0-9 0,-13-12-24 0,13 0-121 0</inkml:trace>
  <inkml:trace contextRef="#ctx0" brushRef="#br0">27540 15083 55 0,'-11'-12'14'0,"11"-12"4"0,0 12-6 0,0 12 0 0,0 0 2 0,11 36 2 0,-11 0-3 0,13 25 0 0,-1-2-1 0,-12 26-2 0,12 0-5 0,-12-12-1 0,0 12-1 0,12 0-1 0,-12-25-2 0,0 0 0 0,0-12-1 0,-12-24 1 0,0 0-5 0,12-24-7 0,0 0-11 0,-12 0-24 0,12 0-53 0</inkml:trace>
  <inkml:trace contextRef="#ctx0" brushRef="#br0">27540 15144 69 0,'0'0'0'0,"0"-12"10"0,13-2-5 0,23 3 10 0,0 22 1 0,1 15-3 0,-13 22-4 0,0 0-3 0,-12 0 0 0,-12-11 5 0,-24-2 1 0,0-22-1 0,-25 0-5 0,1-2-1 0,11-11-4 0,-11 0-1 0,36 0-4 0,0 0-19 0,12 0-38 0,12-11-27 0</inkml:trace>
  <inkml:trace contextRef="#ctx0" brushRef="#br0">28303 14792 77 0,'0'0'0'0,"0"-23"17"0,-11 23-2 0,-39 0 14 0,15 23-17 0,-14 14 0 0,13 35-2 0,-1 1 2 0,13 36-3 0,0 0-3 0,12 0-3 0,12-13-1 0,36-23 0 0,0-13 0 0,13-23 0 0,-13-1-2 0,11-25 1 0,-9 15-3 0,-13-26-9 0,-14 12-31 0,0 0-97 0</inkml:trace>
  <inkml:trace contextRef="#ctx0" brushRef="#br0">28811 15277 51 0,'0'0'8'0,"0"0"30"0,0-12 2 0,0-2-29 0,0 3-4 0,0 11-1 0,0-37 1 0,-12 26-2 0,-1-13 0 0,2 0-1 0,-14 24-2 0,1-12 1 0,-1 12-1 0,-10 0-1 0,11 12 0 0,-13 24 1 0,26-13-1 0,-13 14 2 0,11 0-3 0,1-2 0 0,12-11 1 0,25 0-1 0,-14-11 0 0,24 0 1 0,-9-2-1 0,-2-11 0 0,11-11 0 0,-10-2 0 0,-1-11 0 0,12 0 0 0,-11-13 0 0,23-48-1 0,-11 26 1 0,-37-2-1 0,24-24 0 0,-24 12-2 0,0 13 1 0,-12-13 0 0,0 50 2 0,-1 11 1 0,-11 12 0 0,24 35 0 0,-24 2-1 0,24 11 1 0,-12 85 1 0,12-60-1 0,0 36 1 0,24-61 0 0,-12-11-1 0,12 11-1 0,1-37-1 0,-25 2-5 0,12-2-19 0,0 2-29 0,13-13-34 0</inkml:trace>
  <inkml:trace contextRef="#ctx0" brushRef="#br0">29379 14781 40 0,'0'-24'20'0,"0"-2"0"0,0 2 23 0,0 13-25 0,0 11-9 0,0 24-4 0,-13 13 4 0,13 11 0 0,0 12 0 0,0 13-2 0,0 12-2 0,0-1 0 0,-11 12-4 0,11-11 0 0,-11-13 1 0,-2-11-1 0,1-24-1 0,12-13 0 0,-12-12 2 0,12 0-3 0,0-12-7 0,0 0-16 0,0 0-31 0,24-12-35 0</inkml:trace>
  <inkml:trace contextRef="#ctx0" brushRef="#br0">29549 14962 99 0,'12'-37'7'0,"-12"26"-6"0,72-13 3 0,-35 24 7 0,-25 11 2 0,24 26-5 0,-12 11-2 0,-13 1 0 0,-11-1 1 0,13 1-1 0,-26-13-1 0,2-1-1 0,0-11 0 0,-14-11 7 0,13-26-8 0,0 2 0 0,12-13-1 0,0-12-1 0,0-2-1 0,12-9 1 0,0 11-1 0,13-13 1 0,10 13-1 0,2 11 0 0,11 1-1 0,0 24 3 0,-11-11 1 0,-25 11-3 0,0 11 0 0,-12 2-5 0,12 11-17 0,-12 0-37 0,0 0-52 0</inkml:trace>
  <inkml:trace contextRef="#ctx0" brushRef="#br0">30238 14575 58 0,'0'0'0'0,"24"-36"53"0,0 36-43 0,25 12 7 0,-25 12 2 0,12 25 0 0,1 11-3 0,-1 25-5 0,1 11-4 0,-15 13-2 0,-9 12-1 0,-37 0-1 0,-12-12-1 0,0 0 0 0,-37-37 3 0,25 1-3 0,-25-25-1 0,26-23-5 0,-16 11-74 0,52-24-16 0</inkml:trace>
  <inkml:trace contextRef="#ctx0" brushRef="#br0">26283 16498 69 0,'0'-37'63'0,"0"26"-44"0,-24 11-1 0,0 0-7 0,-13 11-3 0,1 14-3 0,12-13-3 0,12 25 0 0,0-1-2 0,12-12 0 0,24 11 0 0,0-9 0 0,12-2 0 0,1 12 0 0,11-13 0 0,-35 1 0 0,-13-11 0 0,0 0 2 0,-37 11 0 0,-11-13 0 0,11 2 0 0,-23-13-1 0,23 11-2 0,13-11-6 0,12-11-13 0,12-13-29 0,24 24-50 0</inkml:trace>
  <inkml:trace contextRef="#ctx0" brushRef="#br0">26525 16630 106 0,'-12'0'16'0,"-13"0"-3"0,25 26 5 0,-12-2-1 0,12 24-5 0,25-24-11 0,-25 0-2 0,12 1-4 0,0-13-21 0,0-1-62 0,-12-11 40 0</inkml:trace>
  <inkml:trace contextRef="#ctx0" brushRef="#br0">26561 16317 70 0,'0'0'42'0,"-12"0"-40"0,24 0-6 0,25 35-23 0,-13 15-19 0,-12-39 24 0</inkml:trace>
  <inkml:trace contextRef="#ctx0" brushRef="#br0">26730 16837 81 0,'0'0'0'0,"-25"-13"28"0,14 2-14 0,0-13 6 0,11-37 1 0,0 25-16 0,22-13-3 0,-9 13-1 0,24 0 0 0,-2 11 0 0,2 1-1 0,36 24 3 0,-37 0 0 0,-11 73 2 0,-14-25-4 0,-11-11 0 0,0-1 0 0,13-13-1 0,-13-10 1 0,0-13 0 0,0 0 2 0,0-13-3 0,0-10 0 0,12-13 1 0,0 12-2 0,12-13 1 0,0 1 0 0,11-1-1 0,-9 26 0 0,-2-2 1 0,12 13 1 0,-24 0-1 0,0 13 0 0,0 23 0 0,0-12 0 0,-12 11 0 0,12 3-2 0,-12-2-12 0,13-1-21 0,-1-11-78 0</inkml:trace>
  <inkml:trace contextRef="#ctx0" brushRef="#br0">27783 16208 63 0,'0'-24'45'0,"-24"0"-36"0,11 24-2 0,2 0 5 0,-26 24 1 0,-11 11 1 0,11 27-5 0,-11 22-1 0,12 12 0 0,12 2-2 0,11-1-2 0,13-14-2 0,26-9-2 0,-4-39 2 0,15 14-2 0,11 0 0 0,13-1-6 0,-12-24-11 0,-13-12-23 0,0 0-49 0</inkml:trace>
  <inkml:trace contextRef="#ctx0" brushRef="#br0">28267 16546 77 0,'0'0'0'0,"-13"-36"53"0,13 12-49 0,-12-1 2 0,-1 1 8 0,-22 13-2 0,-13 11-5 0,-1 11-4 0,1 13-1 0,11 13 0 0,13 0 0 0,0 11-2 0,24-12 0 0,12-12-1 0,73 13 0 0,-49-37 1 0,13 0-1 0,-25-24 1 0,13-13 1 0,-26 1-1 0,-11-1 1 0,0-11-1 0,0 11 1 0,0 13 0 0,0 0 2 0,0 13 2 0,0 35 2 0,0 0-4 0,11 24 0 0,2 13 1 0,-1 84 1 0,-12-73-3 0,13-11-1 0,-13 48 0 0,12-61-1 0,-12 25 0 0,0-49-1 0,0-12-7 0,-12 0-13 0,12-12-146 0</inkml:trace>
  <inkml:trace contextRef="#ctx0" brushRef="#br0">28545 16752 127 0,'0'0'21'0,"12"0"-15"0,-12 24 2 0,-12 1 2 0,0 11-7 0,0-25-3 0,0 26-7 0,-1 0-22 0,1-2-58 0,12-22 45 0</inkml:trace>
  <inkml:trace contextRef="#ctx0" brushRef="#br0">29125 16595 99 0,'0'0'0'0,"-12"-49"31"0,12 38-30 0,-25-14 0 0,1 13 7 0,-24 0 4 0,13 12-4 0,-26 24-2 0,24 1 0 0,-11 11 0 0,36 0-2 0,0-13-3 0,12 15 0 0,12-14-1 0,24 0 0 0,13-12 1 0,0-12-1 0,-3-12-1 0,4-12 1 0,-2-12-1 0,-24-1 0 0,13-11 0 0,-25-86-1 0,-12 62 0 0,-12-12 0 0,-1 11 1 0,1 25 2 0,0 22 0 0,0 26 2 0,12 14 1 0,-12 22 2 0,12 23-1 0,0 2-1 0,12 11-1 0,24 13-2 0,-23-11 0 0,35-2-5 0,-36-11-11 0,36-13-11 0,-35-25-30 0,-13-23-1 0</inkml:trace>
  <inkml:trace contextRef="#ctx0" brushRef="#br0">29464 16026 84 0,'24'0'37'0,"12"37"-14"0,25 34 1 0,-13 3-5 0,1 22-8 0,-13 2-6 0,12-2-3 0,-48 13 0 0,-24 12-1 0,-24-36-1 0,-13-26 0 0,-11 2-3 0,-123 36-54 0,136-72-59 0</inkml:trace>
  <inkml:trace contextRef="#ctx0" brushRef="#br0">25872 17925 85 0,'0'0'20'0,"0"0"0"0,0 0-5 0,0 0 21 0,24 0-28 0,11 0-3 0,15 0-1 0,-2 0-1 0,12 0-2 0,1 0-1 0,-13 0 0 0,1 0-8 0,-24 0-17 0,-14 0-40 0,2 13-2 0</inkml:trace>
  <inkml:trace contextRef="#ctx0" brushRef="#br0">25896 18131 99 0,'-12'0'30'0,"12"0"-20"0,0 12 5 0,0-12 8 0,12 0-9 0,23 0-7 0,2 12-5 0,0-12-1 0,11 11-6 0,13-11-12 0,-1 14-51 0,-36-14-7 0</inkml:trace>
  <inkml:trace contextRef="#ctx0" brushRef="#br0">27384 17526 18 0,'0'0'0'0,"24"-12"38"0,-12 12-4 0,23-12-6 0,-22 12-9 0,-1 0-1 0,-24 0 4 0,-1 0-17 0,-9 0 0 0,-3 0-2 0,-11 0-1 0,-1 0-2 0,-11 0 1 0,-13 12 0 0,-34-12 0 0,21 24 0 0,2 0 1 0,11-11-2 0,25 11 0 0,12 0 1 0,24-12-1 0,12 12 0 0,12-11 0 0,0-1 0 0,85 12 0 0,-37-12 0 0,13 0 0 0,-12 0 0 0,-1-1 0 0,-23 2 0 0,0-2 0 0,-27 2 0 0,-22 12 0 0,0-13 0 0,-35 12 0 0,-1-13 0 0,-13 26 0 0,-23-13 0 0,-1 13 0 0,1-1 0 0,0 0 0 0,11 1 1 0,0-1-1 0,25-12 0 0,12 11 0 0,72-9 0 0,12-14 0 0,1-12 0 0,24 0 0 0,-1 0 0 0,1 0 0 0,0 0 0 0,35 0 0 0,-83 0-1 0,-13 12 0 0,-24-12 0 0</inkml:trace>
  <inkml:trace contextRef="#ctx0" brushRef="#br0">26864 18688 28 0,'0'0'0'0,"0"0"13"0,0-13-6 0,24-23 30 0,-12 24-25 0,12-12-4 0,0 12 4 0,0-1-2 0,1 2-1 0,-1 11-2 0,-12 0-2 0,12 0 5 0,-13 11-4 0,2 2 0 0,-2 11-5 0,-11-12 4 0,0 23-1 0,0-9 2 0,0-2 1 0,-11-24 1 0,-2 12 0 0,2-12-5 0,0 0-1 0,-2-12-2 0,1-38-1 0,12 15-6 0,12 11 7 0,1-12-1 0,9 11 0 0,15 1 0 0,0-1-1 0,-1 14-4 0,0-2-18 0,1 13-106 0</inkml:trace>
  <inkml:trace contextRef="#ctx0" brushRef="#br0">28122 17720 81 0,'-13'0'18'0,"1"0"-12"0,0 0 3 0,0 12 3 0,0 11 1 0,12 14-3 0,-12 11-6 0,24 0-3 0,-12 13-1 0,12-12-1 0,0 11 0 0,0-11 0 0,-12-13 0 0,0-13-3 0,0 3-22 0,0-14-26 0,-12 0-6 0</inkml:trace>
  <inkml:trace contextRef="#ctx0" brushRef="#br0">28109 17755 47 0,'0'-11'31'0,"0"-25"-15"0,37 24-3 0,-25 12-9 0,12 0-4 0,1 12 1 0,-3 12-1 0,16 12 1 0,-26 1-1 0,1-13 1 0,-13 11 0 0,-13-11 0 0,-12-11 0 0,-22-1 0 0,10 0 1 0,-11 1-1 0,-1-13 0 0,25 0-1 0,12 0 0 0,12 0-1 0</inkml:trace>
  <inkml:trace contextRef="#ctx0" brushRef="#br0">28811 17453 26 0,'0'0'16'0,"0"-11"5"0,0 11-2 0,-12-13-7 0,-12 26-5 0,11 11-1 0,-35 24 2 0,24 13 5 0,0-13-13 0,0 25 0 0,-2-1 1 0,15 13-1 0,0 11 1 0,11-11 0 0,22-24-1 0,4-13 1 0,11-25 0 0,-2 3 0 0,1-14 0 0,-11-12-1 0,-14 0 1 0,2 0-2 0,-13 0 1 0</inkml:trace>
  <inkml:trace contextRef="#ctx0" brushRef="#br0">28896 17755 57 0,'0'0'11'0,"0"0"-6"0,0 0 20 0,12 0-15 0,12 13-4 0,-12 11-3 0,1 1 0 0,-13-2 1 0,11 1 2 0,-11 0 4 0,0-11 0 0,-11-1-1 0,-2-12-4 0,1 0-1 0,-12-12-1 0,12-25-1 0,12 2-2 0,12 23 0 0,12-13 1 0,1 12-2 0,10 2-9 0,-24-2-25 0,28 2-74 0</inkml:trace>
  <inkml:trace contextRef="#ctx0" brushRef="#br0">29234 17490 59 0,'0'0'19'0,"-12"-13"1"0,12 2-7 0,0 47 1 0,12 0-3 0,0 25-2 0,1-25-6 0,-2 1-3 0,2 11 0 0,-13 11 1 0,12 2-1 0,-12 0 1 0,-12 11-1 0,-25-11 1 0,1-37-2 0,36-24-1 0</inkml:trace>
  <inkml:trace contextRef="#ctx0" brushRef="#br0">29694 17684 90 0,'0'0'14'0,"0"0"-11"0,-12 12-2 0,12 0-1 0,0 24 1 0,0-1 0 0,0 15 1 0,0 9-1 0,0 2 0 0,12-12 1 0,0 11-1 0,-12-11 1 0,0-1-1 0,0-23 0 0,0-13-2 0,0 0 1 0</inkml:trace>
  <inkml:trace contextRef="#ctx0" brushRef="#br0">29742 17659 46 0,'0'0'0'0,"0"-13"44"0,24 2-25 0,73 22 16 0,-61 15-29 0,-36-14-6 0,13 12 0 0,-13 0 1 0,0 12-1 0,-25-12 0 0,1 13 1 0,-12-26-1 0,-13 13 0 0,24-11-2 0,14-13 1 0</inkml:trace>
  <inkml:trace contextRef="#ctx0" brushRef="#br0">30310 17309 73 0,'0'0'0'0,"-11"-12"24"0,11-13-20 0,-13 25 1 0,-11 11 10 0,-13 39-2 0,2 22-1 0,-2 25-1 0,13-24-5 0,13-2-6 0,-2-21 0 0,-11 71 0 0,12-37 1 0,24 1-1 0,0-13 0 0,35-23 1 0,-9-1-1 0,9-37 0 0,2 15-2 0</inkml:trace>
  <inkml:trace contextRef="#ctx0" brushRef="#br0">30625 17696 48 0,'0'-12'23'0,"-13"-13"-11"0,2 1 1 0,0 0 1 0,-26 12-1 0,0 12-5 0,1 0-4 0,0 24-2 0,24-1-2 0,0 3 0 0,-1 10 0 0,13 0 1 0,13-1-1 0,11 3 0 0,12-26 0 0,0-12 0 0,1 0 0 0,0-12 0 0,-15-13 1 0,3-23-1 0,-13-24 0 0,-24 11 0 0,12 12 0 0,-12 38 1 0,-1-2-1 0,13 13 1 0,0 13-1 0,-11 23 1 0,11 0-1 0,0 0 1 0,11 13 0 0,-11 11 0 0,13 25 0 0,-13 0 0 0,12 11 0 0,-12 1 0 0,0-12 1 0,12-13-1 0,-12-11 0 0,0-26-1 0,12-11 1 0,-12-11 1 0,14-13-2 0,-14 0-2 0</inkml:trace>
  <inkml:trace contextRef="#ctx0" brushRef="#br0">30892 17309 49 0,'0'-12'28'0,"-13"-13"-6"0,1 25-8 0,12-13-1 0,-12 26-1 0,0 24-2 0,12 22-4 0,0 15 1 0,12-2 0 0,0 13-3 0,-12-25-4 0,12 1 0 0,-12 11 0 0,13 0 1 0,-2 2-1 0,-11-2 0 0,0-24 0 0,-11-11 0 0,-2-13 0 0,1 0-4 0</inkml:trace>
  <inkml:trace contextRef="#ctx0" brushRef="#br0">31060 17635 72 0,'0'0'12'0,"13"0"-4"0,-2 11 5 0,2 2-8 0,-13 0-5 0,0 11 1 0,0 12-1 0,0 0 1 0,-13-12 0 0,2 1 0 0,-2-13 0 0,13-1 0 0,-12-22 1 0,12-13-1 0,12-2 0 0,25-45 1 0,-1 9-1 0,0 39 0 0,1-1 1 0,-13 12-1 0,-12 12 0 0,12 0-29 0,-24 12-59 0</inkml:trace>
  <inkml:trace contextRef="#ctx0" brushRef="#br0">31375 17357 47 0,'0'-13'14'0,"0"-11"9"0,0 1-9 0,11 9-1 0,2 14-4 0,-1 0 1 0,0 37-1 0,12 24 0 0,0 0 1 0,-24 35-1 0,13-35-6 0,-13-1-3 0,0 49 0 0,-13-37 1 0,2 13-1 0,-13 0 0 0,-1-24 0 0,0-13 1 0,1-1-1 0,2-33-1 0,9-2 0 0</inkml:trace>
  <inkml:trace contextRef="#ctx0" brushRef="#br0">31762 17538 60 0,'0'-12'13'0,"0"12"4"0,0 0-14 0,0 0 8 0,0 12 4 0,0 25-4 0,0 11-11 0,0 13 0 0,0 10 1 0,0 3-1 0,0 10 1 0,0 1-1 0,0-12 1 0,0-13 0 0,0-11-1 0,-13-13 1 0,13-12 0 0,0 0-1 0,-11-24 1 0,11 11-2 0,0-11-1 0</inkml:trace>
  <inkml:trace contextRef="#ctx0" brushRef="#br0">31834 17599 42 0,'0'0'0'0,"0"0"13"0,0 0 2 0,25 0 7 0,-13 0-2 0,12 0-7 0,0 24-10 0,1-12-3 0,-13 25 0 0,-12-13 0 0,-61 24 1 0,25-24-1 0,0-13 0 0,11 2-2 0</inkml:trace>
  <inkml:trace contextRef="#ctx0" brushRef="#br0">32258 17224 46 0,'0'0'13'0,"0"-12"-9"0,0 12 0 0,-37 12 31 0,1 36-22 0,0 0-1 0,-12 37-3 0,-37 133-8 0,73-97-1 0,-12-12 0 0,24 0 0 0,12-13 1 0,12-11-1 0,11-24 0 0,3-25-1 0,-13-25-1 0</inkml:trace>
  <inkml:trace contextRef="#ctx0" brushRef="#br0">32512 17368 29 0,'0'0'17'0,"0"-11"4"0,-11-13-3 0,11 0 1 0,0 12-4 0,0-13-6 0,-13 36-2 0,13 15-3 0,-12 22 0 0,12 13-2 0,-12 11-1 0,0 13-1 0,12-1 0 0,0 1 0 0,-14-24 0 0,14-13 1 0,0-13-1 0,0-22 0 0,0-13 1 0,0-13-1 0,0-22 1 0,0-1-1 0,0-2 0 0,-11 3 0 0,11-1 1 0,-24 12-1 0,0-1 4 0,-12 25-5 0,-25 13 1 0,25 11 0 0,24 12 0 0,-1 0 0 0,13-12 0 0,13 13 0 0,11-13 0 0,0 0 0 0,25-13 0 0,36 2-2 0,-74-13 1 0</inkml:trace>
  <inkml:trace contextRef="#ctx0" brushRef="#br0">32875 17200 60 0,'0'0'20'0,"0"-12"-14"0,-12 12 9 0,0 0 4 0,12 24-6 0,0 12-7 0,-12 13-2 0,-2 11-3 0,14 25 0 0,-11 11-2 0,11 1 0 0,-11 0 1 0,-2 0 0 0,1-13 1 0,0 1-1 0,0-25-5 0,12-11-12 0,-12-13-20 0,12-24-31 0</inkml:trace>
  <inkml:trace contextRef="#ctx0" brushRef="#br0">32923 17575 10 0,'0'0'11'0,"12"-13"0"0,13 2 6 0,-1-2 0 0,12 13-5 0,-12 13-4 0,0 11-6 0,1 12 0 0,-13-1 1 0,-12 3-1 0,0-2 2 0,0-12 3 0,-12 0 2 0,12-13-3 0,0-11-3 0,0-24 0 0,0 13 0 0,12-25-2 0,0 0 2 0,12-1-3 0,0 1 1 0,12-1 1 0,-11 13-3 0,11-12-15 0,-23 36-33 0,-2-12-13 0</inkml:trace>
  <inkml:trace contextRef="#ctx0" brushRef="#br0">33347 17272 43 0,'0'0'0'0,"0"0"20"0,13-13-9 0,-13 13 6 0,22 0 3 0,-9 0-4 0,11 24-6 0,0 26-1 0,0 9-4 0,-11 26-4 0,-1 13-1 0,-12 23-2 0,-12 0 0 0,-1 0 1 0,-11-13 1 0,0-11-1 0,-13-24 1 0,2-14-3 0,-2-9-5 0,2-26-26 0,-2 0-49 0</inkml:trace>
  <inkml:trace contextRef="#ctx0" brushRef="#br0">25098 16026 27 0,'0'0'0'0,"0"0"3"0,12-24 12 0,-12 12 1 0,0 12-5 0,-12 0-3 0,-14 12 0 0,15 0-1 0,-13 13 1 0,0-1 0 0,0 12-1 0,-13-1-3 0,1 15 1 0,0 22-2 0,0 0-1 0,-1 13 0 0,0 0-1 0,26-24 0 0,0-1 1 0,11-11 0 0,0-13 1 0,22-12 0 0,15 0 1 0,0 0-2 0,-1 1 2 0,12 11-1 0,-24-1 0 0,1-10 0 0,-13 11 1 0,-12 73 1 0,-24-48-3 0,-1 12 0 0,-11 10-1 0,12 2 0 0,-1-24 0 0,3 0 0 0,8 35 0 0,14-59-1 0,14-1 2 0,-3 1-1 0,13-1-1 0,-12-12 0 0,0-1 0 0,0 14 0 0,12 11 0 0,-12 0 0 0,0 26 0 0,1-2 0 0,-1 13 1 0,-12 0-1 0,12-1 0 0,-24 86 1 0,0-98-1 0,-1-11 1 0,1-1 0 0,12-11 0 0,0-13-1 0,25-1 1 0,11-11-1 0,-12-11-2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000" max="10000" units="dev"/>
          <inkml:channel name="Y" type="integer" min="-10000" max="10000" units="dev"/>
          <inkml:channel name="F" type="integer" max="255" units="dev"/>
          <inkml:channel name="T" type="integer" units="dev"/>
        </inkml:traceFormat>
        <inkml:channelProperties>
          <inkml:channelProperty channel="X" name="resolution" value="1" units="1/dev"/>
          <inkml:channelProperty channel="Y" name="resolution" value="1" units="1/dev"/>
          <inkml:channelProperty channel="F" name="resolution" value="1" units="1/dev"/>
          <inkml:channelProperty channel="T" name="resolution" value="0" units="1/dev"/>
        </inkml:channelProperties>
      </inkml:inkSource>
      <inkml:timestamp xml:id="ts0" timeString="2025-09-12T11:44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antiAliased" value="0"/>
    </inkml:brush>
  </inkml:definitions>
  <inkml:trace contextRef="#ctx0" brushRef="#br0">24952 7439 4 0,'0'0'11'0,"-24"0"11"0,12 0 0 0,0 0-5 0,12 0-1 0,0 0-1 0,0 0 7 0,0-12-9 0,0 12-7 0,12 0-1 0,0 0-1 0,0 0 2 0,37 12 1 0,-25-12-4 0,49 0 1 0,11 0 0 0,13 0 1 0,169-24 4 0,-133 24-8 0,0 12 0 0,-23 0 0 0,-14 0 0 0,-12-12 0 0,-23 12-1 0,-37-12 0 0,0 0 1 0,-24 0 0 0,0 0 5 0,-36-12-5 0,24 0-1 0,0 0 0 0,-12-24 0 0,-13-1-3 0,13 25 3 0,-13-13-1 0,-23-10 1 0,48 22 0 0,-12 13 0 0,13-11 0 0,11 11 1 0,-13 0-1 0,26 0 0 0,9 0 1 0,3 11 0 0,13 2-1 0,9 11 1 0,-23-13-1 0,12 2 1 0,-23 23-1 0,-13-11 2 0,12 11 0 0,-24-12 1 0,-49 37 3 0,24-49-4 0,2 12-1 0,-2-12 0 0,13 0-5 0,0 0-24 0,12-1-105 0</inkml:trace>
  <inkml:trace contextRef="#ctx0" brushRef="#br0">29960 9181 1 0,'0'0'3'0,"12"0"4"0,-12 0 0 0,12-12 4 0,-12 12-3 0,12 0-4 0,-12-14-3 0,0 14-1 0,0 0 1 0,0-11 3 0,0 11-3 0,0-13 1 0,0 13 1 0,0 0 6 0,0 0-6 0,-12 24 0 0,0-24-1 0,0 26 0 0,-12-15 0 0,11 13-1 0,2-11 1 0,-14 48 2 0,13-37-2 0,0 11 0 0,0 2 0 0,-12 0-1 0,13-1 1 0,-27 49 2 0,38-49-2 0,-25 0 0 0,14-1 0 0,-13 3-1 0,12-15 1 0,0 14 0 0,0-13-1 0,0 13 1 0,0-2 0 0,12 2-1 0,-25-1 1 0,1 25 1 0,24-25-1 0,-12-13-1 0,0 3 1 0,12 10-1 0,-12-24 1 0,-12 36 1 0,24-11-2 0,-25-13 0 0,1 35 2 0,12-46-2 0,0 24 0 0,0-13 1 0,12 0-1 0,-13-12 0 0,13 12 0 0,-11 1 1 0,11-14-1 0,-11 2 0 0,11-1 0 0,-13 0 2 0,13 0-2 0,0-12 0 0,0 0 1 0,0 0 0 0,0 0-1 0,-12 0 1 0,12 0-2 0,0 0-47 0,0 0-34 0</inkml:trace>
  <inkml:trace contextRef="#ctx0" brushRef="#br0">29295 10293 55 0,'0'0'15'0,"-12"-24"19"0,24 11-13 0,-12 13-8 0,0-11-6 0,0 11-3 0,12 11 3 0,-12 2 1 0,12-2-1 0,-12 26-3 0,12-13-1 0,-12 49 3 0,0-37-5 0,0 1 1 0,0-13-1 0,0-1 0 0,35 15 3 0,-11-38-1 0,15 12 0 0,-28-12-2 0,25 0 1 0,-12-12-2 0,25-13 1 0,-13 1-1 0,0 0 1 0,1-12-1 0,-1 12 1 0,1-1 0 0,-15 1 0 0,3-1-1 0,-12 14 1 0,-13 11-1 0,0 0-12 0,-13 11-138 0</inkml:trace>
  <inkml:trace contextRef="#ctx0" brushRef="#br0">21856 9022 78 0,'-24'-11'33'0,"24"-1"-19"0,-12 0 1 0,-1 12-2 0,13 0-5 0,0 0-4 0,13 12 5 0,23 0 0 0,12 25-2 0,26-13 0 0,22 11-1 0,0 2-2 0,14 11 0 0,-14-11-2 0,13 11-1 0,-24 0 0 0,-13-11-1 0,-23-13 1 0,-25 0-1 0,-12-11 0 0,-12-13-1 0,-12 0-6 0,-12 0-10 0,-13-13-12 0,1 1-22 0,12-12-29 0</inkml:trace>
  <inkml:trace contextRef="#ctx0" brushRef="#br0">21637 9144 19 0,'0'0'0'0,"-59"-24"41"0,11 0 12 0,35 12-32 0,13 12-6 0,0 0-9 0,37 0 2 0,11 12-1 0,13 12-3 0,23 11 2 0,110 39 5 0,-85-39-7 0,-1 15-2 0,1-15 0 0,-11 14-1 0,-13-13 0 0,-26-11-1 0,2-1 0 0,-37 0 0 0,0-13 0 0,-24-11 0 0,0 0-3 0,0 0-12 0,-24-11-17 0,12-1-29 0,0 0-21 0</inkml:trace>
  <inkml:trace contextRef="#ctx0" brushRef="#br0">22485 9144 67 0,'0'-13'47'0,"-13"-11"-36"0,13 24-5 0,13 0 3 0,-13 0-2 0,11 0-2 0,26 24 0 0,0 0 1 0,11 26 0 0,1-15-1 0,-1 26-1 0,0 0-1 0,-11 0 0 0,-25-1 0 0,0-12-1 0,-49 1 2 0,-47-2 0 0,-1-23 0 0,13-24-2 0,-74 13 3 0,38-37-3 0,23 11-1 0,24 2-1 0,24-1-2 0,37 0-39 0,13 12-89 0</inkml:trace>
  <inkml:trace contextRef="#ctx0" brushRef="#br0">8612 8673 76 0,'0'0'8'0,"-13"-12"8"0,26-1-3 0,-1 0 6 0,12-11-2 0,49-11-2 0,96-13 9 0,-48 11-15 0,-12 13-1 0,24 0-4 0,-24 12-1 0,-13 12-2 0,-35 0-1 0,-12 0 0 0,-25 0 0 0,-12 0-10 0,-12 0-18 0,0 0-28 0,0 0-36 0</inkml:trace>
  <inkml:trace contextRef="#ctx0" brushRef="#br0">9894 8455 119 0,'0'-24'3'0,"0"0"0"0,12 11 2 0,0 1 7 0,-12 12-6 0,12 12-1 0,-12 25 2 0,12-1-3 0,1 25-1 0,-13-13-1 0,11 0 1 0,2-11-1 0,-13-13 0 0,12-24 2 0,0 11 2 0,1-22 2 0,11-13-4 0,-2-26 0 0,3 3-3 0,13-2-1 0,-16-11 1 0,15 23-1 0,-13 1 0 0,13 24 0 0,-25 12 0 0,0 0 0 0,0 24 0 0,-12 25 0 0,24-1 0 0,13 37 1 0,-1-61-2 0,24 11 3 0,-36-35-1 0,2-11-1 0,9-2 1 0,-11-22 0 0,0 11-1 0,0-13 1 0,-11 1-2 0,11 12 2 0,-12 12-2 0,0 12 2 0,-12 0-2 0,12 24 1 0,0 0-1 0,0 13 2 0,12-1-2 0,1 0 2 0,59 12-1 0,-47-35 0 0,-24-13 0 0,-13 0 0 0,11-26 0 0,-11 2 0 0,-96-85-2 0,59 74 1 0,13 11 0 0,11 12 0 0,13 12-1 0,0 0 0 0,25 24 2 0,11 0-1 0,12-1 1 0,73 3 0 0,-60-14 0 0,-1 0 0 0,-11-24-1 0,-13-13 1 0,-11 1 1 0,-3-12-1 0,-22-12 0 0,0 11 0 0,0-11 0 0,0 0 0 0,0-2 1 0,0 26-2 0,0 0 2 0,-11 24-2 0,11 24 2 0,-11 13 0 0,-2 11 1 0,13 13 0 0,0-13 0 0,0 37 0 0,13-24-2 0,9-1 2 0,3-25-2 0,13-9 1 0,9-2-1 0,-11-24-1 0,13-12-10 0,-1 0-23 0,-24-38-33 0,-11 27-21 0</inkml:trace>
  <inkml:trace contextRef="#ctx0" brushRef="#br0">11019 8309 122 0,'0'0'28'0,"0"13"-28"0,48 11 2 0,13-24 7 0,23 12 1 0,25-12-7 0,0 12-25 0,12-12-95 0</inkml:trace>
  <inkml:trace contextRef="#ctx0" brushRef="#br0">12399 8370 120 0,'0'-24'24'0,"24"-13"-16"0,11 26 1 0,-23-2 9 0,0 2-5 0,-12 22-5 0,0 26 0 0,0-1-4 0,12 13 0 0,-12-1-2 0,0-1-1 0,12 3-1 0,1-26-1 0,-13-12-13 0,11 0-23 0,2-12-34 0,-13 0 9 0</inkml:trace>
  <inkml:trace contextRef="#ctx0" brushRef="#br0">12555 7983 91 0,'0'-12'23'0,"12"0"-53"0,36 12-40 0</inkml:trace>
  <inkml:trace contextRef="#ctx0" brushRef="#br0">12725 8502 137 0,'-13'13'5'0,"13"12"-3"0,0-25 11 0,13-12 12 0,22-14-23 0,-9-9-1 0,-4-14-1 0,2 1 0 0,13 11 1 0,-13 13-1 0,13 0 0 0,-1 24 2 0,-24 0 5 0,13 37 4 0,-14-1 0 0,14 13-3 0,-13-13-4 0,0 12-2 0,-12 1-2 0,0-25-17 0,0-12-67 0,0-12-1 0</inkml:trace>
  <inkml:trace contextRef="#ctx0" brushRef="#br0">14200 8274 95 0,'0'0'0'0,"-36"-26"19"0,-1 15-6 0,1 11 2 0,-25 0-1 0,13 24-4 0,0 0-6 0,36 13-3 0,0 11 0 0,-1-11-1 0,13-1 1 0,37-12-1 0,-2-24 1 0,14 0 0 0,0-12 0 0,-1-25 0 0,-24 1 1 0,-12 0 2 0,13-36 5 0,-25 46-5 0,0 15 1 0,-12 35-1 0,12 24-1 0,0 13 1 0,0 0-2 0,0 36-1 0,0-1 0 0,0-11-1 0,0 0 0 0,0-13 0 0,0-36 0 0,12-11 0 0,-12-1-4 0,0-24-12 0,0-37-63 0,0 1-17 0</inkml:trace>
  <inkml:trace contextRef="#ctx0" brushRef="#br0">14271 8248 121 0,'0'0'0'0,"0"-35"10"0,0 22-5 0,26 13 0 0,-26 0 4 0,12 37 3 0,-12 0-5 0,12 11-3 0,1 0-2 0,-2 0-1 0,0 1 1 0,14-25-1 0,-13 0 1 0,0-11 0 0,13-13 1 0,-1 0 0 0,0-26 0 0,0-9-2 0,-12-14 0 0,12 13 0 0,-11-13-1 0,11 14 1 0,-12-2-1 0,12 13 0 0,-24 11 1 0,0 2-1 0,0 35 1 0,0 13-1 0,0-2 1 0,0 2-1 0,12-1 1 0,12-11-1 0,1 11 1 0,11-24-1 0,-1 12 1 0,2-24 0 0,0 0-1 0,-1-24 1 0,24 0 0 0,-11-13 0 0,-12 1-1 0,-13-13 2 0,-13-12-2 0,-11 26 1 0,-11 11-1 0,-13 11 0 0,-1 2 0 0,-23 22 0 0,11 13 1 0,13 13-1 0,12 11 0 0,12-11 0 0,0 11 1 0,24-11-1 0,12-1 0 0,1-12 0 0,36 0 0 0,-37-13 1 0,0-22-1 0,24-37 1 0,-35 12 0 0,10-25 0 0,-35 24 0 0,13 13-1 0,-13 0 1 0,12 24-1 0,-12-13-1 0,0 13 2 0,12 0-2 0,-12 26 2 0,12-2-1 0,0 24 0 0,0-12 0 0,-12-11 0 0,0-1 1 0,13 0-1 0,-1-12 1 0,-12-12 0 0,0 0 3 0,12-12-2 0,-12-12 0 0,12 0-2 0,-12-1 1 0,24 1-1 0,-24-1 0 0,25 1 0 0,-3 13 1 0,-9-13-1 0,0 24 0 0,24 0-1 0,-26 0 1 0,0 24-1 0,2 0 2 0,-2-13-1 0,2 2 0 0,-1-1-1 0,13 0 2 0,-1-12 0 0,-12 0-2 0,12-12 2 0,-12 0-1 0,0-1 0 0,0 2 0 0,-12-2 0 0,12 2 0 0,-12 11 0 0,0 0-1 0,13 0 1 0,-1 11 1 0,12 2-2 0,-12 11 1 0,12-12 0 0,0-12 0 0,13 0 0 0,11 0 0 0,-24-25 1 0,12 1-1 0,-22 0 1 0,-14-24 4 0,0 24-2 0,0 24 0 0,-14-13-2 0,14 13 0 0,0 0 0 0,0 24-2 0,14 74 2 0,-3-2-2 0,-11 1 1 0,-11 12 1 0,11-13-2 0,-14 2 1 0,2-26 1 0,-12 1-1 0,0-61 1 0,0-12 0 0,12-24 1 0,-13-25-1 0,12 1-1 0,13-25 1 0,63-60-7 0,-4 61-12 0,26 11-36 0,-25 37-69 0</inkml:trace>
  <inkml:trace contextRef="#ctx0" brushRef="#br0">12676 8020 73 0,'0'-25'24'0,"-12"-11"-3"0,12 12-3 0,0 0 4 0,0 11-7 0,24 13-10 0,-11 0-1 0,-2 37 1 0,13-1-2 0,-24-1-1 0,11 15 0 0,-11-26 2 0,-11-13 2 0,0 2 4 0,-13-26-3 0,-1-10-3 0,1-39-1 0,24 27-11 0,49 11-61 0,-38 24-25 0</inkml:trace>
  <inkml:trace contextRef="#ctx0" brushRef="#br0">4607 10620 1 0,'0'0'0'0,"0"0"10"0,13 12 9 0,12-12-1 0,11 0-7 0,12-12-3 0,25 12-2 0,12 0-2 0,11 0-1 0,25 12 1 0,12-12 1 0,0 0 1 0,12 0-2 0,1 0 1 0,0 0 0 0,-26 0 1 0,1-12 2 0,-38 0 0 0,-9 0-2 0,-26 0-2 0,-48 12-3 0,0 0-20 0,-24 0-67 0</inkml:trace>
  <inkml:trace contextRef="#ctx0" brushRef="#br0">30178 7619 56 0,'0'-24'20'0,"0"24"-9"0,12-11 4 0,-12 11-2 0,0 0-2 0,13 11-3 0,-2 51 0 0,-11-26-5 0,11-12 0 0,2 0 0 0,-1-12 1 0,0 0 3 0,12-12 2 0,0-24-2 0,25 0 1 0,-1-36-1 0,37-13 0 0,120-157 0 0,-132 145-7 0,12-24 1 0,0-11-1 0,11 23-11 0,1 36-37 0,-36 37-70 0</inkml:trace>
  <inkml:trace contextRef="#ctx0" brushRef="#br0">18917 7391 0 0,'0'0'0'0,"13"0"6"0,-13 0 7 0,11-13 9 0,0 1-4 0,2 0-5 0,-13 0-2 0,12-13-2 0,2-10 7 0,-14-2-10 0,0 24 0 0,0-22-3 0,0 22 0 0,-14 2-1 0,2-2 0 0,-23 13 0 0,22 0-2 0,-35 61 1 0,24-24-1 0,11 11-1 0,1 0 1 0,12 0 0 0,0 36 0 0,12-58 1 0,1-2-1 0,11 12 0 0,-12-36 1 0,0 0 0 0,0-12 0 0,0-12 0 0,-12-26 0 0,13 27 0 0,-13-25 0 0,0 35 1 0,0 13-1 0,11-11 0 0,-11 11-1 0,11 11 1 0,-11 14-1 0,13 11 1 0,-1 0 0 0,-12 13 0 0,0 11 0 0,0 1 0 0,0 11 1 0,-12 0-2 0,12 1 1 0,-13-24-1 0,2-13 0 0,11-12 1 0,0 1-1 0,11-13-1 0,-11-12-2 0,0 0-10 0,0-26-95 0</inkml:trace>
  <inkml:trace contextRef="#ctx0" brushRef="#br0">19195 7619 2 0,'0'0'5'0,"12"-11"5"0,0-2 15 0,1 2-3 0,-1-1-6 0,0-12 10 0,-12 24-17 0,-24 0 0 0,-1 12-7 0,13 12-1 0,-24 11 1 0,24 3-1 0,12 9-1 0,0-10 1 0,0-13-1 0,24 0 0 0,12-11 1 0,13-13 0 0,-12 0 0 0,9-37 1 0,4-35 5 0,-37 48-4 0,-26-37 3 0,-12 25-4 0,-11 12-1 0,-36 24-7 0,23 47-48 0,37-34-8 0</inkml:trace>
  <inkml:trace contextRef="#ctx0" brushRef="#br0">18869 9338 33 0,'12'-13'12'0,"0"-11"-4"0,0 13 6 0,0-15 3 0,-12 2-3 0,13 0-5 0,-13 0-1 0,-13 13-2 0,13-1 0 0,-24-2-2 0,12 14-3 0,-37 37 1 0,25 0-2 0,0-2 0 0,12 50 0 0,12-36 0 0,12-24-1 0,0-14 1 0,12 2 1 0,12-26-1 0,25-35 1 0,-37 11-1 0,-13 2 1 0,2-15-1 0,-13 15 0 0,0-2 1 0,0 0-1 0,-24 13 2 0,24 24-1 0,0 0-1 0,-11 24 1 0,11 13 1 0,11 0-1 0,-11 11 2 0,11 13 0 0,-11 11 0 0,13-11 1 0,-13 12-3 0,0-1 0 0,0 1 1 0,0-13-1 0,0-12 0 0,0-24-1 0,0-11 1 0,0-2 0 0,0-11-9 0,0-11-15 0,0-13-14 0,12-13-38 0</inkml:trace>
  <inkml:trace contextRef="#ctx0" brushRef="#br0">19122 9507 37 0,'0'-12'10'0,"0"12"2"0,13-12 1 0,-13 12 4 0,0 12 0 0,0 24-6 0,0 1-4 0,0 11-1 0,0 0 0 0,0-11-1 0,0 11-1 0,12-12-1 0,-12-11-1 0,0-1 0 0,12-13 0 0,-12 2-1 0,0-13-1 0,0 0 0 0,-12 0-48 0,12 0-41 0</inkml:trace>
  <inkml:trace contextRef="#ctx0" brushRef="#br0">19909 9169 23 0,'-24'-38'31'0,"24"38"-17"0,-25-11 0 0,13 11-4 0,-12 0-3 0,11 11-3 0,2 2-1 0,-2-2-1 0,2 3-1 0,11-2 0 0,0-1 0 0,0 2 0 0,-11-2 0 0,11-11 0 0,0 0 1 0,0 13 5 0,11-26 3 0,-11 2-8 0,24-13 0 0,-24 24-2 0,11-12 0 0,-11 12 0 0,0 0 1 0,0-14-1 0,0 14 1 0,0 0-1 0,0 0 1 0,-11 0-1 0,11 0 1 0,0 0-1 0,11 0-1 0,-11 14-1 0,0-14-17 0,-11 12-72 0</inkml:trace>
  <inkml:trace contextRef="#ctx0" brushRef="#br0">19449 9290 51 0,'0'0'11'0,"12"-13"-2"0,61-11 13 0,-37 11-11 0,0 13-4 0,1 0-2 0,0-11-1 0,9-2-1 0,-7 13 0 0,-4 0-1 0,-24-11-2 0,2 11 0 0,-1 0-6 0,-12 11-18 0,0-11-51 0</inkml:trace>
  <inkml:trace contextRef="#ctx0" brushRef="#br0">19534 9447 46 0,'0'0'0'0,"0"0"39"0,12 12-18 0,12-24-5 0,12-1-6 0,1 2-6 0,11-2-2 0,0 1-3 0,-11 12-13 0,11 0-86 0</inkml:trace>
  <inkml:trace contextRef="#ctx0" brushRef="#br0">20454 9181 50 0,'0'-37'47'0,"0"0"-40"0,0-10 2 0,-37 9 3 0,0 27-3 0,-11-1-5 0,-12 24 0 0,11 13 0 0,-11 23-2 0,36-1-1 0,-2 14 0 0,26-13-1 0,26 2 0 0,9-26 1 0,14-13 1 0,0 2-1 0,11-13-1 0,-23-13 2 0,-1-11-1 0,-24-13 0 0,12 2 0 0,-24-2 0 0,0 0 0 0,0-11 0 0,-12 1-1 0,0 23 1 0,12 10 0 0,0 14 0 0,0 0 0 0,0 26-1 0,-12 22 1 0,12 0 0 0,0 13 1 0,0 11 1 0,12 0-1 0,0 13-1 0,-12-12 0 0,0 24-1 0,0-24 0 0,0-14 0 0,-12-10 0 0,12-24-1 0,0-14-9 0,0 2-6 0,0-13-8 0,0-24-27 0,12-1-16 0</inkml:trace>
  <inkml:trace contextRef="#ctx0" brushRef="#br0">20598 9398 46 0,'0'0'0'0,"0"-24"22"0,12 12-9 0,-12 12 8 0,12-13-4 0,-12 13-8 0,0 0-5 0,0 0 1 0,-12 37 2 0,0-13-3 0,0 13-2 0,0-1 0 0,12-12-1 0,0 13-1 0,12-13 1 0,0-24 0 0,24 12 1 0,-11-24 3 0,-1-12-1 0,12-2 3 0,-12-9-2 0,-11-1-1 0,-26-1-1 0,13-11-1 0,-24 24-1 0,-12 11-2 0,-1 2 0 0,1 11-7 0,12 24-15 0,-1 0-40 0,25-12 2 0</inkml:trace>
  <inkml:trace contextRef="#ctx0" brushRef="#br0">21155 9048 70 0,'0'0'0'0,"-12"-26"29"0,-1 26-15 0,13-11 8 0,0 11-16 0,0 25-3 0,-12 11-1 0,0 12 1 0,12 24 1 0,0 61-2 0,61-35-1 0,-13-62 0 0,13-36 1 0,-13 0-1 0,0-12 1 0,-11-12 1 0,11-74 7 0,-36 50-3 0,-12-13-2 0,-12 0-4 0,0-10 0 0,-13 23-1 0,14 11-3 0,-14 37-69 0,25 12 11 0</inkml:trace>
  <inkml:trace contextRef="#ctx0" brushRef="#br0">20054 10003 55 0,'-12'-12'19'0,"-12"0"2"0,24 12-6 0,-12 0-2 0,-1 0-4 0,2 36 1 0,11 13-1 0,0-1-2 0,0 11-2 0,11 15-2 0,-11-2-3 0,13-11-1 0,-13 0 1 0,12-1-1 0,-12-25-2 0,0-9-10 0,-12-14-13 0,-1 0-12 0,13-24-34 0</inkml:trace>
  <inkml:trace contextRef="#ctx0" brushRef="#br0">20030 10015 60 0,'0'0'0'0,"24"-48"42"0,11 36-22 0,2 0-10 0,0 12-3 0,-13 12 2 0,-12 12-4 0,0 12-1 0,-12 1-2 0,-12-1 0 0,-13-1-1 0,-36 39 0 0,26-63-2 0,11 2-5 0,12-2-18 0,12-11-32 0,0 13 9 0</inkml:trace>
  <inkml:trace contextRef="#ctx0" brushRef="#br0">20489 10015 83 0,'0'-12'8'0,"-48"-12"8"0,12 24-2 0,0 0 5 0,-13 12-5 0,25 24-7 0,0 1-4 0,11-1-1 0,13 11-1 0,13-9 0 0,11-15 0 0,0-10 0 0,36-2 1 0,-35-22-1 0,-25-2-1 0,24 2-1 0,-12-63-2 0,1 51 2 0,-2-1 1 0,-11 0 0 0,11 24 0 0,-11-14 0 0,13 28 0 0,-13-2 1 0,0 12 0 0,12 11-1 0,-12-11 0 0,25 50-11 0,-12-50-12 0,-2 0-3 0,13-24-4 0,-12 0-20 0,-12 0 20 0</inkml:trace>
  <inkml:trace contextRef="#ctx0" brushRef="#br0">20695 10076 6 0,'12'-12'20'0,"12"0"16"0,-12 12-10 0,-12 0-10 0,13 0-3 0,-13 24-5 0,0 0-2 0,0-1-3 0,0 1-1 0,0-11 0 0,0-2 0 0,0-11 0 0,12 0 1 0,0 0 0 0,-12-24 0 0,24 13-2 0,-12-13 0 0,0-12 0 0,12-2-1 0,12 27 0 0,-23-1 0 0,-1 0 1 0,1 12 0 0,-13 12 1 0,0 0 0 0,0 25 0 0,0-13-1 0,0 11-1 0,11 2 0 0,-11 0-1 0,11-13-7 0,-11-13-13 0,13 2-17 0,-1-13-54 0</inkml:trace>
  <inkml:trace contextRef="#ctx0" brushRef="#br0">21118 9797 50 0,'0'0'0'0,"0"-37"57"0,0 26-44 0,0 11 17 0,0 24-21 0,0 73 0 0,37 0-5 0,-25-49-3 0,12 1-1 0,-24-13 1 0,12-13 0 0,-12 1-1 0,-12-11 0 0,-12-13 1 0,0 0 0 0,-13-24-1 0,13 11 0 0,0-34-1 0,24 23 2 0,12 24-1 0,12-25 0 0,12 25-1 0,49-36 2 0,-37 12-1 0,13-37 1 0,-50 13-1 0,-11 0 0 0,0-13 1 0,-11 13-1 0,0-2 0 0,-2 3 1 0,1 47 0 0,12 0 0 0,-12 23 0 0,12 14 0 0,0 24 2 0,12-1-1 0,-12 13-1 0,12-1 0 0,1-11 0 0,22 36 0 0,-11-73-1 0,-24-13 1 0,12-11 1 0,-12 0 0 0,12-11 0 0,1-25-2 0,-13-2 1 0,24-45 0 0,0 46-2 0,-24 1 2 0,24 24-2 0,-24 0 1 0,12 12 0 0,-12 24 0 0,0 12 0 0,0-11 0 0,0 11 0 0,12 0 0 0,0-13 0 0,61 15 0 0,-37-26-1 0,49-24 2 0,-49-12-1 0,0-1 0 0,-12-23 1 0,-11-37 0 0,-13 36-2 0,-24 14 2 0,-1 22-1 0,-11 13 0 0,1 13 0 0,11 11 1 0,11 12-1 0,0 0-1 0,13-12 1 0,26 13 0 0,9-25 0 0,1 12 0 0,13-24 1 0,-1 0-1 0,25-24 0 0,-37 12 0 0,0 0 1 0,-23 12-1 0,-13 0-1 0,0 24 2 0,0-12-2 0,0 12 1 0,11-12 0 0,0-12 1 0,15-24 0 0,-2-12-1 0,-13-1 0 0,26 1 0 0,-13-13-6 0,13 38-50 0,-26-2-34 0</inkml:trace>
  <inkml:trace contextRef="#ctx0" brushRef="#br0">11152 11054 37 0,'0'-23'37'0,"-12"11"-15"0,12 0-16 0,12 12-2 0,-24 12 4 0,12 12-4 0,0 13 0 0,0-13-1 0,0 0-1 0,12 0 1 0,0-13 4 0,12-11 3 0,0 0-1 0,13-24-2 0,11 1-1 0,12-13 1 0,25-13-3 0,0 13 0 0,-1 0-2 0,-11 11-1 0,-25 13-1 0,-24 0-4 0,-24 48-35 0,-24 1-76 0</inkml:trace>
  <inkml:trace contextRef="#ctx0" brushRef="#br0">13947 7232 2 0,'-13'0'4'0,"13"-11"5"0,0 11 1 0,-12 0 1 0,12 0-3 0,0 0 7 0,-12 0-6 0,12 0 1 0,0 0 0 0,0 0 16 0,0 0-5 0,0 0-3 0,24 0-8 0,11 0-2 0,-10 11-4 0,11-11-1 0,25 0-1 0,-1 0 0 0,13 0 0 0,24 0 0 0,12 0 0 0,-1 0 0 0,12 0 0 0,-10 0-1 0,23 0 1 0,121 0 2 0,-133 0-2 0,0 0 1 0,-36 0-1 0,-13 0 1 0,-23 0 0 0,-25 0 0 0,0 0 0 0,-24 0-1 0,0 0 5 0,0 0-5 0,0 0-14 0,-12 13-38 0,0 0-67 0</inkml:trace>
  <inkml:trace contextRef="#ctx0" brushRef="#br0">4717 9471 0 0,'0'0'3'0,"-12"0"6"0,12 0 1 0,0 0 19 0,12 0-22 0,-12 0-1 0,0 0 4 0,12 0-3 0,-12 12 3 0,48-12 1 0,-11-12-7 0,11 12-1 0,1 0-1 0,12-12-1 0,-1 12 0 0,12 0 1 0,1 0 0 0,24 12 0 0,-12-12 0 0,11 0 0 0,0 0 1 0,14 0 0 0,95 0 2 0,-108 0-3 0,-12 0-1 0,-13 0 0 0,2 12 0 0,-15-12 0 0,2 0 0 0,-13 0 1 0,1-12 3 0,-13 0-1 0,-12 0 0 0,1 12-1 0,-14-13 0 0,0 2-1 0,-11-2 0 0,0 13-1 0,0 13-122 0</inkml:trace>
  <inkml:trace contextRef="#ctx0" brushRef="#br0">12760 10572 2 0,'-13'0'8'0,"13"0"6"0,0 0-2 0,-11 0-5 0,11 0 2 0,-11 0 1 0,11 0 25 0,0 0-34 0,11 0 1 0,-11 12 0 0,0-12 7 0,0 0-2 0,0 0-1 0,11 0-1 0,-11 0-2 0,13-12 0 0,0 12-1 0,11 0 0 0,-24 0-1 0,11 0 0 0,26 12 0 0,-25 0-1 0,12-12 1 0,1 12 1 0,11-12 0 0,36 0 3 0,-47 0-3 0,24 0-1 0,11-12 1 0,-13 24-2 0,-10-12 0 0,-1 0 0 0,13 0 1 0,-1 12-1 0,1-12 0 0,-1 0 1 0,12-12 0 0,0 12-2 0,1 0 2 0,0 0-1 0,-1 0 0 0,1 0 1 0,11 0-1 0,-11 0 1 0,-1-12-1 0,13 12 1 0,72 0-1 0,-72 0 0 0,96 0 0 0,-84 0 1 0,-12 0 0 0,12 0-1 0,-2-12 1 0,-10 12-1 0,12 0 1 0,-13 0-1 0,0 12 1 0,2-12-1 0,10 0 1 0,-11 12 0 0,-2-12 0 0,3 0 2 0,-2 12-2 0,-11-12 1 0,-13 0 1 0,37 0 5 0,-73 0-3 0,1-12-1 0,-13 12 0 0,11 0-2 0,-22 0-51 0,-2 12-59 0</inkml:trace>
  <inkml:trace contextRef="#ctx0" brushRef="#br0">6386 12784 0 0,'0'-11'3'0,"-12"-2"9"0,0 2 13 0,0-1 2 0,0 12-4 0,12-12-4 0,-12 12-3 0,36 0 3 0,12 0-12 0,25 0-1 0,23 0-2 0,25 0 0 0,24 0 0 0,97-13 4 0,-48 13-2 0,10-13 0 0,-34 13 0 0,0-11-2 0,-62 11 0 0,-23 0-2 0,-49 0 0 0,-12 0 0 0,0 0-2 0,-24 0-31 0,12 11-99 0</inkml:trace>
  <inkml:trace contextRef="#ctx0" brushRef="#br0">21517 16293 7 0,'0'0'35'0,"0"-12"-16"0,0 24-12 0,0-12 4 0,0 0-1 0,-12 11 9 0,12-11-9 0,0 0 8 0,0 0-9 0,0 0-6 0,0-11 1 0,0 11 19 0,0 0-19 0,0 0-3 0,0 0 0 0,0-12-3 0,-12 24-99 0,12-12 46 0</inkml:trace>
  <inkml:trace contextRef="#ctx0" brushRef="#br0">26790 17368 1 0,'0'0'0'0,"0"0"11"0,13-11 3 0,-1 11-1 0,-12 0-2 0,12 0 0 0,-12-13 0 0,0 13 9 0,-12 13-15 0,12-13-2 0,-12 11 0 0,12-11 1 0,0 0 1 0,0 0-2 0,0 0 7 0,0 0-8 0,-13 0-1 0,13 0 0 0,0 0-1 0,0 0 0 0,0 0 5 0,0 0 6 0,-11 0-9 0,11 0 0 0,-13 0 1 0,13 0-1 0,-11 0-1 0,11 0 3 0,11 0-2 0,-11 0-1 0,0-11 1 0,0 11 0 0,0 0-2 0,0 0 1 0,13-13-5 0,-13 13-29 0,0 0-62 0</inkml:trace>
  <inkml:trace contextRef="#ctx0" brushRef="#br0">32246 16196 2 0,'0'0'7'0,"0"0"3"0,12-12 26 0,-12 0-21 0,0 12 0 0,0-12-4 0,0 12-1 0,0 0-4 0,0 0-1 0,12 0 2 0,-12 0 0 0,0 0 1 0,-12 0-4 0,12 12 1 0,0-12 0 0,0 0 0 0,-12 0 0 0,12 0 0 0,0 0-1 0,0 0 0 0,0-12-1 0,0 12-1 0,0 0 0 0,0 0-23 0,12 0-105 0</inkml:trace>
  <inkml:trace contextRef="#ctx0" brushRef="#br0">22521 16243 1 0,'0'0'9'0,"0"0"4"0,12-11 0 0,-12 11 2 0,0-13 1 0,0 13-1 0,0-11-2 0,0 11-3 0,0 0-1 0,0 0-3 0,0-12 14 0,0 12-12 0,0 0-2 0,13 0-1 0,-13 0-1 0,11 12-3 0,-11-12 1 0,13 0-1 0,-1 11 0 0,-12 2 1 0,12-2-1 0,12 2 0 0,-24-2 0 0,24 3-1 0,-12 9 0 0,1 1 1 0,-1 0-1 0,12 0 0 0,-12 2 1 0,12-2-1 0,0-13 0 0,0 13 1 0,13 1 0 0,-2-13 0 0,2 12 1 0,0 0-2 0,11 13 0 0,0-13 0 0,1-1 1 0,-13 3-2 0,11-2 2 0,-9 0-1 0,9 0 0 0,2 0 0 0,0-13-1 0,-1 15 2 0,13-2-1 0,-13 11 0 0,-12-11 1 0,1-11 0 0,0 24-1 0,22-13-1 0,-11 12 1 0,1 0 0 0,12-12 0 0,-13 1-1 0,11-1 1 0,4 12-1 0,-4-13 0 0,14 15 0 0,-13-2 0 0,13-12 0 0,12 11 0 0,-13 2 0 0,0 0 1 0,1-2-2 0,0-22 1 0,0 24 0 0,-14-26 0 0,4 2 0 0,-4-2 0 0,1 2 1 0,1-1-1 0,-13 0 0 0,13 0 1 0,-13 0-1 0,13 1 0 0,-1-2 1 0,1 2-1 0,-13-1 0 0,-24 0 1 0,49 0 0 0,-26 0 0 0,3 0 0 0,-2-1 0 0,12 2-1 0,-11 0 1 0,11-1 0 0,-36 0 0 0,13-12 0 0,0 12 0 0,-2-12 0 0,15 12 0 0,-3-12 0 0,1 12 0 0,1 0-1 0,-1-12 1 0,1 11 0 0,-1-11 0 0,12 13 0 0,-11-13 0 0,11 11 0 0,-11-11 0 0,-1 0 0 0,1 0 0 0,-1 0 0 0,0 13 0 0,-12-13 0 0,13 0 0 0,-1 0 0 0,-11 0 0 0,11 0 0 0,1 0 0 0,-1 0 0 0,0 0 0 0,0 0-1 0,0 0 1 0,1-13 0 0,0 13 0 0,-13 0 0 0,12-11 0 0,1 11 0 0,0-13 0 0,-2 13 0 0,2-11 0 0,-1 11 0 0,0 0 0 0,-11-12 0 0,11 12 0 0,-12-12 0 0,1 12 0 0,0-12 0 0,35 12-3 0,-12-12 3 0,-24 0 0 0,-12 0 0 0,25-1 0 0,-13 0-1 0,13 2 1 0,47 11 0 0,-59-12 0 0,-2 0 1 0,14 0 0 0,-13-12-1 0,-11 11 0 0,11 2 0 0,0-2 1 0,-11-11-1 0,11 12 1 0,1 0-1 0,-2-1 1 0,2-11-1 0,-13 13 0 0,36-26 1 0,-24 37-1 0,-11-24 1 0,11 24-1 0,-11-13 0 0,47-22 1 0,-35 11-1 0,-15 12 0 0,17-13 1 0,-4 1-1 0,1 0 1 0,13 0 0 0,-37 12-1 0,48-26 1 0,-35 27-1 0,11-13 0 0,-12 0 1 0,12 0-1 0,-12 12 1 0,13-13-1 0,-2 1 0 0,2 0 0 0,-1-1 0 0,-11 1 0 0,23 0 0 0,-12-13 0 0,1 2 0 0,-1 22 0 0,0-22 0 0,-12 22-1 0,48-47 1 0,-23 12 1 0,-24 23 0 0,23-11 0 0,-24 24-1 0,12-24 0 0,25-1 2 0,-24 1-1 0,-2 24-1 0,-22-25 0 0,24 13 1 0,-15 0-1 0,3-13 1 0,11-11-1 0,1 11 0 0,-13 13 1 0,0 0-1 0,12 1 1 0,-23 11-1 0,35-24 0 0,-11 11 1 0,-26 13 0 0,13 0 0 0,13-12 0 0,-37 12 0 0,13 0 0 0,-2 0 0 0,0 12 0 0,-11 0-2 0,13 0-12 0,11 12-107 0</inkml:trace>
  <inkml:trace contextRef="#ctx0" brushRef="#br0">26839 15941 31 0,'0'0'30'0,"0"0"-9"0,0 13 3 0,37-1-98 0</inkml:trace>
  <inkml:trace contextRef="#ctx0" brushRef="#br0">27710 14877 11 0,'0'0'25'0,"12"0"69"0,1 0-79 0,-2-12-10 0,14 0-1 0,-1-1-1 0,12-11-1 0,0 0 0 0,61-48 3 0,-49 36-2 0,13-12 0 0,12-1-1 0,-1-11 0 0,61-49-1 0,-72 61 2 0,11-13-3 0,1 1 1 0,12-2 0 0,-13 3 0 0,25-2 2 0,-12 13 2 0,22-13 0 0,-9 1 2 0,-1 11-2 0,-25 13-2 0,-11 12-1 0,-13 0-1 0,-23 0 1 0,-13 11 0 0,1-11 0 0,22-12-1 0,-23 12-9 0,12-12-39 0,0 23-73 0</inkml:trace>
  <inkml:trace contextRef="#ctx0" brushRef="#br0">30879 13027 43 0,'0'0'27'0,"-24"-24"-11"0,12 24 3 0,12 0-4 0,-12 24-3 0,12 24-3 0,-12 1-4 0,12 11-2 0,0 12-2 0,0-11 1 0,12 24-4 0,-12-49-12 0,12-24-17 0,-12-12-25 0</inkml:trace>
  <inkml:trace contextRef="#ctx0" brushRef="#br0">30710 12942 27 0,'0'-12'11'0,"12"-12"10"0,12 24 2 0,12 0 0 0,13 24-7 0,12 0-4 0,0 25-4 0,-2 23-2 0,2-11-3 0,-13 11 0 0,-24 37 7 0,-48-72 0 0,-24-26-1 0,-26 2-3 0,3-2-3 0,-26-22-2 0,12 11-1 0,49-13-4 0,23 13-21 0,26 0-22 0,11 0-48 0</inkml:trace>
  <inkml:trace contextRef="#ctx0" brushRef="#br0">31399 13328 76 0,'-13'0'18'0,"-11"0"-1"0,13 0 1 0,0 0-8 0,-2 26-5 0,13-15-3 0,0 26-1 0,24-26-1 0,0 26 1 0,12-37 0 0,-11 12 1 0,10-12 3 0,-10 0 5 0,-13-24-1 0,0-1 0 0,-12-10-2 0,0-2-3 0,0 0-1 0,-24 26-3 0,12-13 0 0,-25 11 1 0,13 13-1 0,0-11-3 0,0 22-10 0,24 2-16 0,-13 11-16 0,37-13-46 0</inkml:trace>
  <inkml:trace contextRef="#ctx0" brushRef="#br0">32040 13293 63 0,'0'0'0'0,"0"-13"32"0,0 2-11 0,-11-2 3 0,-2 2-6 0,-11-1-7 0,-12-2-5 0,11 14-2 0,-23 14-2 0,12-2 1 0,-1 12-1 0,13 11-1 0,11-11 0 0,2 13 1 0,11-13 0 0,24 0 0 0,0-11-1 0,13-1 0 0,-1 0-6 0,0 0-14 0,1-12-23 0,-1-12-64 0</inkml:trace>
  <inkml:trace contextRef="#ctx0" brushRef="#br0">32318 12784 116 0,'0'-11'11'0,"0"11"6"0,0 0-1 0,-12-13-6 0,12 13-3 0,-24 13-6 0,0 22-2 0,-13 2-22 0,26 11-69 0,0-35 44 0</inkml:trace>
  <inkml:trace contextRef="#ctx0" brushRef="#br0">30335 12652 33 0,'0'0'0'0,"-25"-12"16"0,14 0 3 0,11 0 9 0,-13 12-3 0,13-12-6 0,13 12-5 0,23 0-6 0,73 0 0 0,-26 12-5 0,27-12 1 0,-25 0-1 0,24 0-1 0,37 12-2 0,22-12 1 0,14 0-1 0,-73 0 0 0,-1 12 0 0,12-12 0 0,-11 12 0 0,25-12 0 0,-1 0 3 0,0 12-2 0,-24-12 0 0,0 0-1 0,-24-12 0 0,-13 12 0 0,-23-12 0 0,-13 12 1 0,0-12 0 0,-24 12 0 0,0 0-1 0,-12 0 1 0,13 0 0 0,-1 0 1 0,-12 0 0 0,12 12 1 0,-12-12-1 0,12 0 0 0,-12 12-1 0,0-12-1 0,12 12 0 0,-12-12 0 0,0 11 1 0,0 2-1 0,12-13 0 0,-12 11 0 0,12 15 1 0,-12-2 0 0,0 0-1 0,12 11 1 0,-12 2-1 0,0 24 1 0,0 11-1 0,-12 13 1 0,12 0-1 0,0 12 0 0,-12-14 0 0,12 15 1 0,0-26-1 0,0 25 0 0,12-36 0 0,0-13 1 0,-12-11 0 0,13-13 3 0,-13-13-1 0,0 2-1 0,-13-13-2 0,1 0 2 0,0 0-2 0,-12 0 1 0,0 0 0 0,-1 0-1 0,-11-13 0 0,12 13 1 0,-12 0-1 0,-1-11 0 0,-11 11 1 0,0 0-2 0,-25-12-1 0,0 12 3 0,-24 0-1 0,-10 0 0 0,-3 0 0 0,-47 0 0 0,-61 0-1 0,36 0 0 0,36 0 2 0,2 0 0 0,11-12-1 0,-24 12-1 0,0-13 1 0,59 13 0 0,26 0 0 0,0 0 1 0,11 0-1 0,1 0 0 0,12 13 1 0,-1-1-2 0,13-12 2 0,12 12-1 0,0-1 0 0,-2-11 0 0,26 0 1 0,-11 0-1 0,0 0 0 0,-2 0 1 0,1 0 0 0,0 0-1 0,12-11 1 0,-12-1-1 0,0-26 1 0,0 14-1 0,0-11 1 0,12-13 0 0,0-13 0 0,0-12 0 0,0-12-1 0,12-24 1 0,-12-23 0 0,0-25-1 0,0 24 0 0,-12 12 0 0,12 48 0 0,12 25-10 0,24 24-31 0,49 36-121 0</inkml:trace>
  <inkml:trace contextRef="#ctx0" brushRef="#br0">29694 16402 5 0,'0'0'11'0,"-12"0"7"0,0 0-3 0,0 0-4 0,12 0-3 0,-12 11 5 0,12-11-3 0,12 0 2 0,12 0-3 0,0 0-1 0,61-24 5 0,-25 0-7 0,1 11 0 0,35-11-1 0,-11-11-2 0,0 9-2 0,-1-9 0 0,13-1-1 0,-36 12 1 0,11 0 0 0,-24-1 1 0,2 13 0 0,-15-12 4 0,-35 24-2 0,0 0-3 0,-24 24 0 0,13 13 0 0,-26 11 0 0,-11 84 4 0,35-34-3 0,1-14 1 0,0 1-1 0,0 59 0 0,12-107-1 0,0-24 0 0,0-1-1 0,0-12-8 0,-12-12-45 0,0-1-51 0</inkml:trace>
  <inkml:trace contextRef="#ctx0" brushRef="#br0">30553 16075 2 0,'0'0'0'0,"0"-12"15"0,0 12 8 0,0-12-12 0,24 0 26 0,-24-1-24 0,13 1-3 0,-13-12-1 0,11 12-4 0,-11-25 1 0,0 26-4 0,-11-13-1 0,-14 11 0 0,-24-11 2 0,13 11 1 0,-12 2 0 0,-13-2 1 0,-11 2-2 0,-13 11-1 0,11-13 0 0,-9 13 0 0,10-11 0 0,-24 11-1 0,13-12 1 0,-13 12 1 0,0 0-2 0,0 0 2 0,-108 12-1 0,72-1-1 0,12-11-1 0,-133 13 5 0,121-13-3 0,12 11 0 0,-12 2-1 0,0-2 0 0,-12 14 0 0,23-13 1 0,-10 1 0 0,-2-13 0 0,26 11 0 0,-1-11-1 0,13 13 2 0,11-13-2 0,12 0 0 0,24 0-1 0,-24 0 1 0,62 0 0 0,11 0 0 0,0 0-1 0,0 0 0 0,24-24 1 0,36-13-2 0,-35 24 1 0,11-11 0 0,0 13 0 0,-11-13 0 0,-14 0 0 0,2 11 0 0,-13 13 0 0,0 0 0 0,-24 0 0 0,-13 13-1 0,-36 11 2 0,1 0 0 0,-2 11 1 0,3 2 0 0,11 0 1 0,11-1-1 0,37-12-2 0,48 12 1 0,25-23 1 0,23-1-1 0,86 0-7 0,-86 0-13 0,-11 0-35 0,-26 0-71 0</inkml:trace>
  <inkml:trace contextRef="#ctx0" brushRef="#br0">27492 16002 20 0,'-12'0'19'0,"-13"0"-6"0,3 0 9 0,-3-12 3 0,13 12-6 0,0-12-5 0,12-12-5 0,24 0-3 0,12-13 0 0,0 0-2 0,24-11-1 0,13-13-1 0,24 2 1 0,169-147-1 0,-96 60-2 0,11 2 2 0,13-25 0 0,11-1-1 0,26 1 0 0,-14-1 2 0,-12 37 0 0,-48 13-1 0,1 23-1 0,-49 12-1 0,-13 0 2 0,-35 13-1 0,-1-1 0 0,-35 13 0 0,-13 12-1 0,-12 22 1 0,0 2-1 0,-12 24 2 0,12-11-2 0,-12 11 1 0,12 0-1 0,-13 11 0 0,-11 2 0 0,-24-2 0 0,12 2-2 0,-25 0 2 0,-24-1 0 0,13 0 1 0,-1-12 0 0,1 0-1 0,23 0 1 0,13 11-1 0,36-11 1 0,0 0-1 0,60-11 1 0,13-13-1 0,24 11 0 0,0-11-1 0,11 24 2 0,-23-13 0 0,-24 13-1 0,-13 0 0 0,-36 0 0 0,-12 13 1 0,13 11 1 0,-38 13 2 0,1 11-2 0,12 0 1 0,0 13 0 0,0-13-1 0,-1 13-1 0,13-13 0 0,0 1-1 0,25 34-6 0,-13-33-22 0,-12-2-106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000" max="10000" units="dev"/>
          <inkml:channel name="Y" type="integer" min="-10000" max="10000" units="dev"/>
          <inkml:channel name="F" type="integer" max="255" units="dev"/>
          <inkml:channel name="T" type="integer" units="dev"/>
        </inkml:traceFormat>
        <inkml:channelProperties>
          <inkml:channelProperty channel="X" name="resolution" value="1" units="1/dev"/>
          <inkml:channelProperty channel="Y" name="resolution" value="1" units="1/dev"/>
          <inkml:channelProperty channel="F" name="resolution" value="1" units="1/dev"/>
          <inkml:channelProperty channel="T" name="resolution" value="0" units="1/dev"/>
        </inkml:channelProperties>
      </inkml:inkSource>
      <inkml:timestamp xml:id="ts0" timeString="2024-09-24T08:35:1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antiAliased" value="0"/>
    </inkml:brush>
  </inkml:definitions>
  <inkml:trace contextRef="#ctx0" brushRef="#br0">27166 9858 44 0,'0'0'0'0,"12"-24"24"0,0 0-3 0,0-13 3 0,0 13-5 0,-12-13-8 0,0 14-4 0,0-15-1 0,-36 3-2 0,0 11 1 0,-1 0-1 0,-22 24-2 0,10 0 0 0,-60 48-1 0,60-13 0 0,25 15 0 0,-1 9-1 0,25 2 0 0,0 24 0 0,49 0 0 0,-12-61 0 0,-1-1-1 0,-12-23 1 0,25 14 1 0,-13-39-1 0,11 13-1 0,51-60 2 0,-62 23-1 0,-12-11 0 0,-12 23 0 0,13-48 0 0,-25 24 1 0,-25 2-1 0,-11-2 0 0,-13 25 0 0,-12 0 1 0,2 24-1 0,-2 12 0 0,13 0 1 0,0 60 1 0,48-23-2 0,0 11 1 0,24 0-1 0,0 1 0 0,24-13-1 0,-11-1 2 0,0 2-2 0,-2 0 2 0,-11 11-1 0,-11-12 0 0,-13 1 0 0,0 23 3 0,0-37-1 0,-13 15-2 0,13-14 1 0,-13 12-7 0,13-12-16 0,-11-13-15 0,-2-11-66 0</inkml:trace>
  <inkml:trace contextRef="#ctx0" brushRef="#br0">27323 9821 82 0,'0'-24'20'0,"0"0"-9"0,12 24-4 0,1-13 10 0,-13 13-3 0,11 13-6 0,2 59-1 0,-13-23-6 0,12-13 0 0,-12 13 0 0,36-1 0 0,-23-48 0 0,9 0 0 0,-9 0-1 0,11-24-1 0,13 0 1 0,-13-25 0 0,0 13 0 0,0-13 1 0,0 1-1 0,-11 24 0 0,-1 0 0 0,-12 24 0 0,0 11-1 0,-12 63 1 0,12-38 0 0,12 0 0 0,36 25 0 0,-24-37 0 0,37-12 0 0,36-24-1 0,-50-12 1 0,2-13 0 0,-13 13 0 0,-11-24 0 0,-13 0 0 0,0 11 0 0,-24 0 0 0,0 13 0 0,-25 13 0 0,13 11 0 0,-36 11 1 0,49 26 0 0,-2-13-2 0,13 24 1 0,13 1 0 0,-2-13 1 0,61 37-2 0,-35-61 1 0,11 0-1 0,1 0 1 0,-13-12-1 0,0-12-1 0,-12 0 2 0,12 0 0 0,-36-12-1 0,13-1 1 0,-1 13 0 0,-12-12 0 0,0-12 0 0,0 12 1 0,0 24-1 0,0 0 0 0,13-13-1 0,-13 13 0 0,11 13 1 0,-11 11 1 0,24 24 0 0,-24-24 0 0,24 13-1 0,-24-25 0 0,12-12 1 0,-12 0 3 0,0-24-3 0,0-1 0 0,12 1-1 0,1 12 0 0,11-48 0 0,0 47 0 0,-12 13 0 0,0-11 0 0,0 11 0 0,12 11 1 0,-11 13-2 0,-1-11 1 0,0 11 0 0,12-12 1 0,-11 0-2 0,11 0 1 0,-24-12 0 0,22 0 0 0,-9 0 0 0,13-12 0 0,-26 0 0 0,24-12 0 0,-13 12 1 0,0-1-1 0,2-11 0 0,-1 13 0 0,0-2 0 0,0 1 0 0,0 12 0 0,12-12 0 0,-11 12 0 0,-13 0 0 0,-13 12 5 0,13-12-5 0,-11 12 1 0,22 25 0 0,2-13-1 0,-1-12 0 0,0 12 0 0,0-24 0 0,0 12 1 0,0-12 0 0,1 0-1 0,23 0 1 0,-24-12-1 0,25 0 1 0,-13-12-1 0,-2 0 0 0,-9 0 0 0,24-13 0 0,-37 13 1 0,11 0 0 0,-11 0 3 0,0 24-2 0,-11 0 1 0,11 0-1 0,0 35-2 0,0 2 2 0,0 0-2 0,11 23 0 0,-11 0 1 0,0 13 0 0,0 12 0 0,0-2 0 0,0-9-1 0,0-2 0 0,-11-11-1 0,0-25 2 0,-50 37 1 0,24-49-2 0,-11-12 2 0,11-12-1 0,-11-12-1 0,-1 0 1 0,25-24 0 0,0-1-1 0,11-24 2 0,26-11-1 0,23-13-2 0,49-11 2 0,12-1-2 0,35 25 1 0,-10 11 0 0,11 13 0 0,48 24-4 0,-169 35-31 0,-24 13-89 0</inkml:trace>
  <inkml:trace contextRef="#ctx0" brushRef="#br0">30637 9834 34 0,'12'-24'13'0,"-12"-13"0"0,0 0 1 0,0 2-2 0,-24-2-1 0,-11 0-1 0,-15 26-3 0,-10-1 0 0,12 24-2 0,-13 12 0 0,13 13-2 0,11 11-2 0,25 12 0 0,12 13 0 0,25-25-1 0,23-11 0 0,-12-25 0 0,25 0 1 0,-13-24 0 0,0-13 1 0,-11 1 2 0,-2-12 1 0,-22-13 2 0,-1 1-2 0,-12 0 1 0,0 24-2 0,-12 0 1 0,-1 11-1 0,13 13-1 0,0 13-2 0,-11 22 0 0,11 2 0 0,0 24 0 0,0 11 0 0,0 13 0 0,-11 12 0 0,-2 10 0 0,1-9-1 0,0-13 1 0,12-25 0 0,0-11 0 0,0-13-1 0,12-12 1 0,0-24 0 0,12 0 3 0,0 0-1 0,0-12 0 0,2-24-3 0,-15 11 0 0,-11-23 0 0,-11 0-1 0,-15-13 0 0,-11 13 1 0,15 0 0 0,-3 11 0 0,13 0 1 0,12 26-2 0,24-13 2 0,24 12-2 0,13 0-2 0,-1 12-31 0,-12 0-89 0</inkml:trace>
  <inkml:trace contextRef="#ctx0" brushRef="#br0">27433 11080 69 0,'0'-26'20'0,"-13"15"-3"0,13-1-3 0,0 0 0 0,0 12-5 0,-12 0-5 0,12 24 1 0,0 13 0 0,12 11 1 0,-12 11-3 0,0 15-1 0,0 22 0 0,-12 13-1 0,12 97 0 0,0-134 0 0,0-11-1 0,0-13 0 0,-12-24 2 0,12 1 0 0,0-25-1 0,-12 12-2 0,12-12-8 0,-12-12-12 0,12-13-22 0,-13 1-36 0</inkml:trace>
  <inkml:trace contextRef="#ctx0" brushRef="#br0">27348 11128 84 0,'24'-24'11'0,"12"0"-5"0,24 24 3 0,1-12 10 0,-13 24-3 0,0 24-7 0,1 11-4 0,-37 3-2 0,-12-2 0 0,0 0 2 0,-36 0 0 0,-13-11-1 0,1-13 2 0,-13-12-2 0,-11 0 1 0,36-12-4 0,24 0-1 0,-1-12-9 0,26 12-22 0,23-24-101 0</inkml:trace>
  <inkml:trace contextRef="#ctx0" brushRef="#br0">28279 10752 76 0,'0'-11'18'0,"0"-2"0"0,0 2 0 0,-12-1-3 0,-48 35-5 0,35 25-6 0,-23 13 1 0,11 24 2 0,-11 24-2 0,24 23-2 0,-1-10-1 0,13-1 0 0,24-24-1 0,13-12 3 0,-1-25-2 0,12-12 1 0,13-11-2 0,-13-26 1 0,12 2-2 0,-24-2 0 0,1-11-6 0,0 0-20 0,-3-11-97 0</inkml:trace>
  <inkml:trace contextRef="#ctx0" brushRef="#br0">28750 11322 15 0,'0'0'0'0,"0"0"18"0,0 0-3 0,-12 0 22 0,12-13-24 0,12 13-4 0,-12-13 2 0,12 2 1 0,1-13-1 0,-2 11-1 0,-11-22-3 0,13-15 6 0,-26 26-6 0,2 1-1 0,-26 11-3 0,13 0-2 0,-11 12 0 0,-2 24 0 0,-11 12-1 0,24 13 1 0,-1 11-1 0,13 1 0 0,12-13 1 0,12-12-2 0,13-12 1 0,10-12 1 0,2 1-1 0,11-13 1 0,-12-25 0 0,-12 13-1 0,1-12 1 0,-1-13 0 0,-24 2-1 0,12-2 1 0,-12-11 0 0,0 24 0 0,0-2 0 0,0 15 1 0,-12 11-1 0,12 0 2 0,0 0-2 0,0 25 0 0,12-2 0 0,-12 14 0 0,0-2 0 0,0 15 1 0,0 10 0 0,0-11-1 0,0 23 1 0,0-11-2 0,0-1 1 0,0-12-1 0,12 0 1 0,-12-11-1 0,12-13 0 0,-12-12 1 0,12 0-1 0,13-12 1 0,-14 0-1 0,26 0 1 0,-13-24-1 0,-11 11 0 0,-2-22-1 0,-11-1-1 0,-11-2-1 0,-14-9-1 0,-24-1 2 0,13 10 1 0,-25 15 1 0,37 11 0 0,12 0 0 0,24 0 1 0,12 0-2 0,25-1 1 0,-1 2-3 0,37-2-12 0,-11 1-25 0,9 12-88 0</inkml:trace>
  <inkml:trace contextRef="#ctx0" brushRef="#br0">29295 10946 100 0,'0'0'0'0,"-25"-48"24"0,14 0 6 0,11 48-14 0,0-13-7 0,0 26-6 0,-13 11 0 0,13 36 2 0,-12 13 1 0,12 24 0 0,0 12-1 0,0-13-2 0,-12 13-1 0,0 49 0 0,0-62-2 0,12-72-9 0,0 1-125 0</inkml:trace>
  <inkml:trace contextRef="#ctx0" brushRef="#br0">29500 11248 27 0,'0'-11'28'0,"0"-13"4"0,12-2-7 0,25 15 0 0,-1-2-9 0,0 2-7 0,13 11-3 0,-25 24-3 0,0 1 1 0,0 11-2 0,-24 12 0 0,0 0 1 0,-11 0-2 0,-2 1 0 0,-11 0-1 0,12-25 1 0,-12-24 0 0,24 12 2 0,-25-24-2 0,25 0 2 0,-12-24-2 0,12-1 0 0,0-11 0 0,25 0 0 0,-13-2-1 0,24 2 1 0,-12 11-1 0,24 13 0 0,-23 13 1 0,22-2 3 0,-22 13-2 0,-1 0 0 0,-24 13-1 0,12 11-1 0,-12-13 0 0,13 3-5 0,-2 22-35 0,-11-25-5 0,0-11-39 0</inkml:trace>
  <inkml:trace contextRef="#ctx0" brushRef="#br0">30129 10898 101 0,'11'-24'13'0,"52"0"16"0,33 48 1 0,-12 73-12 0,-60 156-5 0,-48-144-11 0,-12 13-1 0,-1-27 0 0,1-9-1 0,0-39 0 0,1-9-1 0,10-15-2 0,0 1-20 0,-10-11-108 0</inkml:trace>
  <inkml:trace contextRef="#ctx0" brushRef="#br0">27468 12784 2 0,'0'0'3'0,"0"-11"12"0,0-2 10 0,12 2 0 0,-12-26-4 0,0 24 2 0,0-11-1 0,-12 13 1 0,12-1-3 0,0 0 5 0,0 36-22 0,-13 11 3 0,13 15 0 0,-11 94 1 0,11-59-5 0,-11 85-1 0,-2-110-1 0,13-12 0 0,-12-11 1 0,12-13-2 0,-12-13 0 0,12 15-28 0,-12-26-2 0,12 0-30 0,0-26-23 0</inkml:trace>
  <inkml:trace contextRef="#ctx0" brushRef="#br0">27408 12628 110 0,'0'-36'7'0,"47"36"-1"0,3 0 7 0,-2 0 7 0,0 12-6 0,1 24-7 0,-25 12-3 0,-12 13-1 0,-36 35 3 0,-13-59-2 0,1-13-1 0,-13 0-1 0,1-12-2 0,11-12-1 0,2 0-3 0,23 0-14 0,12-12-141 0</inkml:trace>
  <inkml:trace contextRef="#ctx0" brushRef="#br0">28242 12325 110 0,'0'-24'10'0,"-13"-13"-4"0,2 37-2 0,-13 0 6 0,-24 24 5 0,-1 37-3 0,1 12-3 0,11 36-2 0,-11 12-1 0,11 11 0 0,15 111-3 0,33-158-1 0,25-26-1 0,12-11 0 0,1-11-1 0,-1-24-3 0,1-2-14 0,12-11-31 0,-14 0-67 0</inkml:trace>
  <inkml:trace contextRef="#ctx0" brushRef="#br0">28303 12725 100 0,'0'0'0'0,"0"-37"13"0,24 37-2 0,12-13 3 0,0 13 1 0,-23 37-6 0,23 11-3 0,-12 13-3 0,-12 0-2 0,-12 11 0 0,0-23-1 0,0-25 0 0,-12-12 2 0,12-12 2 0,-24 0-1 0,12-12-1 0,-12-24 1 0,24-13-1 0,-13 0 0 0,13 1-1 0,25-13 0 0,-1 14 0 0,61-15 2 0,11 39 6 0,-59 23-6 0,11 12-1 0,-36-1-3 0,0 26-5 0,-12-12-20 0,-12-2-59 0,12-10 19 0</inkml:trace>
  <inkml:trace contextRef="#ctx0" brushRef="#br0">29162 12434 104 0,'0'0'0'0,"0"-61"14"0,12 37-4 0,0 0 6 0,12 0 8 0,-36 24-7 0,24 0-10 0,-36 37-4 0,24 11 2 0,-12 24-2 0,0 13 2 0,-1 24-2 0,13-1-1 0,-12 1-1 0,12-12 0 0,0-12 0 0,12-12 0 0,-12-13-1 0,0-25-2 0,0 2-5 0,-12-13-29 0,0-11-93 0</inkml:trace>
  <inkml:trace contextRef="#ctx0" brushRef="#br0">29972 12712 104 0,'0'-37'8'0,"-12"2"-4"0,12 11-2 0,-24 0 6 0,-13 24 4 0,-11 0-1 0,-25 36-3 0,-59 73 3 0,71 12-7 0,85-49-2 0,61-60 0 0,37-48 0 0,-2-49 2 0,-60-24-1 0,-36 25 4 0,-36 48 1 0,-12 36-4 0,-12 83-2 0,24 39 4 0,-1 47-3 0,-23 13 0 0,24-37-2 0,24-12 1 0,0-121-1 0,1 0 2 0,-2-12 0 0,26-12-2 0,-13 0-1 0,0-12 1 0,-24 0-2 0,12-13-1 0,-12 0 0 0,-12 2-1 0,-12-15 2 0,0 26 0 0,-13 0 0 0,26 13 0 0,-2 11 1 0,13 0 1 0,0-12-1 0,37 12 1 0,60-12-2 0,-37 0-9 0,13 12-19 0,-25 0-44 0,-37-12 15 0</inkml:trace>
  <inkml:trace contextRef="#ctx0" brushRef="#br0">30432 12312 120 0,'12'-11'8'0,"36"-2"7"0,13 37 1 0,11 13 5 0,0 11-2 0,-35 26-5 0,-13-14-7 0,-12 37-3 0,-12 72 0 0,-145 194-1 0,60-254-3 0,13-24 0 0,11-26-2 0,13-22-17 0,24 0-79 0,12-37 19 0</inkml:trace>
  <inkml:trace contextRef="#ctx0" brushRef="#br0">26888 11902 13 0,'0'0'12'0,"0"0"8"0,-12-12-6 0,12 24-2 0,-12-12 3 0,-13 12-3 0,13 12-3 0,-12-12-4 0,0 13 0 0,0-1 1 0,-1 0-1 0,-11 12-1 0,12 13-1 0,-24-2-1 0,11 15 0 0,-23 9 0 0,23 14 0 0,-11-12 1 0,0 24-2 0,-1-12 2 0,13 12-2 0,12-14-1 0,-12 2 1 0,11 13-1 0,14-3 1 0,-2 3-1 0,13-13 1 0,0 11 0 0,0 1 0 0,0 12 1 0,0 0 1 0,0 0-1 0,13 0-1 0,-2-13 0 0,26 1 0 0,0-1 1 0,-2 2-1 0,15-2 1 0,-3-11-1 0,13 12 0 0,1-12-1 0,-12-2 0 0,12-9 2 0,-15-14 0 0,-7 0-1 0,7-11 0 0,-21-13-1 0,-1 1 1 0,-12-13 0 0,1-12 0 0,-1 0 0 0,-12-12 7 0,0-24-6 0,-12-12-1 0,12-1-1 0,-13 1 1 0,13-12-2 0,-12 24 2 0,12 24-2 0,0-13 1 0,0 26-1 0,0 22 2 0,12-22 0 0,1 23 2 0,23 13 4 0,-36-25-5 0,12-12 2 0,-12-12 1 0,-24 12 1 0,0 0-9 0,-13-12-24 0,13 0-121 0</inkml:trace>
  <inkml:trace contextRef="#ctx0" brushRef="#br0">27540 15083 55 0,'-11'-12'14'0,"11"-12"4"0,0 12-6 0,0 12 0 0,0 0 2 0,11 36 2 0,-11 0-3 0,13 25 0 0,-1-2-1 0,-12 26-2 0,12 0-5 0,-12-12-1 0,0 12-1 0,12 0-1 0,-12-25-2 0,0 0 0 0,0-12-1 0,-12-24 1 0,0 0-5 0,12-24-7 0,0 0-11 0,-12 0-24 0,12 0-53 0</inkml:trace>
  <inkml:trace contextRef="#ctx0" brushRef="#br0">27540 15144 69 0,'0'0'0'0,"0"-12"10"0,13-2-5 0,23 3 10 0,0 22 1 0,1 15-3 0,-13 22-4 0,0 0-3 0,-12 0 0 0,-12-11 5 0,-24-2 1 0,0-22-1 0,-25 0-5 0,1-2-1 0,11-11-4 0,-11 0-1 0,36 0-4 0,0 0-19 0,12 0-38 0,12-11-27 0</inkml:trace>
  <inkml:trace contextRef="#ctx0" brushRef="#br0">28303 14792 77 0,'0'0'0'0,"0"-23"17"0,-11 23-2 0,-39 0 14 0,15 23-17 0,-14 14 0 0,13 35-2 0,-1 1 2 0,13 36-3 0,0 0-3 0,12 0-3 0,12-13-1 0,36-23 0 0,0-13 0 0,13-23 0 0,-13-1-2 0,11-25 1 0,-9 15-3 0,-13-26-9 0,-14 12-31 0,0 0-97 0</inkml:trace>
  <inkml:trace contextRef="#ctx0" brushRef="#br0">28811 15277 51 0,'0'0'8'0,"0"0"30"0,0-12 2 0,0-2-29 0,0 3-4 0,0 11-1 0,0-37 1 0,-12 26-2 0,-1-13 0 0,2 0-1 0,-14 24-2 0,1-12 1 0,-1 12-1 0,-10 0-1 0,11 12 0 0,-13 24 1 0,26-13-1 0,-13 14 2 0,11 0-3 0,1-2 0 0,12-11 1 0,25 0-1 0,-14-11 0 0,24 0 1 0,-9-2-1 0,-2-11 0 0,11-11 0 0,-10-2 0 0,-1-11 0 0,12 0 0 0,-11-13 0 0,23-48-1 0,-11 26 1 0,-37-2-1 0,24-24 0 0,-24 12-2 0,0 13 1 0,-12-13 0 0,0 50 2 0,-1 11 1 0,-11 12 0 0,24 35 0 0,-24 2-1 0,24 11 1 0,-12 85 1 0,12-60-1 0,0 36 1 0,24-61 0 0,-12-11-1 0,12 11-1 0,1-37-1 0,-25 2-5 0,12-2-19 0,0 2-29 0,13-13-34 0</inkml:trace>
  <inkml:trace contextRef="#ctx0" brushRef="#br0">29379 14781 40 0,'0'-24'20'0,"0"-2"0"0,0 2 23 0,0 13-25 0,0 11-9 0,0 24-4 0,-13 13 4 0,13 11 0 0,0 12 0 0,0 13-2 0,0 12-2 0,0-1 0 0,-11 12-4 0,11-11 0 0,-11-13 1 0,-2-11-1 0,1-24-1 0,12-13 0 0,-12-12 2 0,12 0-3 0,0-12-7 0,0 0-16 0,0 0-31 0,24-12-35 0</inkml:trace>
  <inkml:trace contextRef="#ctx0" brushRef="#br0">29549 14962 99 0,'12'-37'7'0,"-12"26"-6"0,72-13 3 0,-35 24 7 0,-25 11 2 0,24 26-5 0,-12 11-2 0,-13 1 0 0,-11-1 1 0,13 1-1 0,-26-13-1 0,2-1-1 0,0-11 0 0,-14-11 7 0,13-26-8 0,0 2 0 0,12-13-1 0,0-12-1 0,0-2-1 0,12-9 1 0,0 11-1 0,13-13 1 0,10 13-1 0,2 11 0 0,11 1-1 0,0 24 3 0,-11-11 1 0,-25 11-3 0,0 11 0 0,-12 2-5 0,12 11-17 0,-12 0-37 0,0 0-52 0</inkml:trace>
  <inkml:trace contextRef="#ctx0" brushRef="#br0">30238 14575 58 0,'0'0'0'0,"24"-36"53"0,0 36-43 0,25 12 7 0,-25 12 2 0,12 25 0 0,1 11-3 0,-1 25-5 0,1 11-4 0,-15 13-2 0,-9 12-1 0,-37 0-1 0,-12-12-1 0,0 0 0 0,-37-37 3 0,25 1-3 0,-25-25-1 0,26-23-5 0,-16 11-74 0,52-24-16 0</inkml:trace>
  <inkml:trace contextRef="#ctx0" brushRef="#br0">26283 16498 69 0,'0'-37'63'0,"0"26"-44"0,-24 11-1 0,0 0-7 0,-13 11-3 0,1 14-3 0,12-13-3 0,12 25 0 0,0-1-2 0,12-12 0 0,24 11 0 0,0-9 0 0,12-2 0 0,1 12 0 0,11-13 0 0,-35 1 0 0,-13-11 0 0,0 0 2 0,-37 11 0 0,-11-13 0 0,11 2 0 0,-23-13-1 0,23 11-2 0,13-11-6 0,12-11-13 0,12-13-29 0,24 24-50 0</inkml:trace>
  <inkml:trace contextRef="#ctx0" brushRef="#br0">26525 16630 106 0,'-12'0'16'0,"-13"0"-3"0,25 26 5 0,-12-2-1 0,12 24-5 0,25-24-11 0,-25 0-2 0,12 1-4 0,0-13-21 0,0-1-62 0,-12-11 40 0</inkml:trace>
  <inkml:trace contextRef="#ctx0" brushRef="#br0">26561 16317 70 0,'0'0'42'0,"-12"0"-40"0,24 0-6 0,25 35-23 0,-13 15-19 0,-12-39 24 0</inkml:trace>
  <inkml:trace contextRef="#ctx0" brushRef="#br0">26730 16837 81 0,'0'0'0'0,"-25"-13"28"0,14 2-14 0,0-13 6 0,11-37 1 0,0 25-16 0,22-13-3 0,-9 13-1 0,24 0 0 0,-2 11 0 0,2 1-1 0,36 24 3 0,-37 0 0 0,-11 73 2 0,-14-25-4 0,-11-11 0 0,0-1 0 0,13-13-1 0,-13-10 1 0,0-13 0 0,0 0 2 0,0-13-3 0,0-10 0 0,12-13 1 0,0 12-2 0,12-13 1 0,0 1 0 0,11-1-1 0,-9 26 0 0,-2-2 1 0,12 13 1 0,-24 0-1 0,0 13 0 0,0 23 0 0,0-12 0 0,-12 11 0 0,12 3-2 0,-12-2-12 0,13-1-21 0,-1-11-78 0</inkml:trace>
  <inkml:trace contextRef="#ctx0" brushRef="#br0">27783 16208 63 0,'0'-24'45'0,"-24"0"-36"0,11 24-2 0,2 0 5 0,-26 24 1 0,-11 11 1 0,11 27-5 0,-11 22-1 0,12 12 0 0,12 2-2 0,11-1-2 0,13-14-2 0,26-9-2 0,-4-39 2 0,15 14-2 0,11 0 0 0,13-1-6 0,-12-24-11 0,-13-12-23 0,0 0-49 0</inkml:trace>
  <inkml:trace contextRef="#ctx0" brushRef="#br0">28267 16546 77 0,'0'0'0'0,"-13"-36"53"0,13 12-49 0,-12-1 2 0,-1 1 8 0,-22 13-2 0,-13 11-5 0,-1 11-4 0,1 13-1 0,11 13 0 0,13 0 0 0,0 11-2 0,24-12 0 0,12-12-1 0,73 13 0 0,-49-37 1 0,13 0-1 0,-25-24 1 0,13-13 1 0,-26 1-1 0,-11-1 1 0,0-11-1 0,0 11 1 0,0 13 0 0,0 0 2 0,0 13 2 0,0 35 2 0,0 0-4 0,11 24 0 0,2 13 1 0,-1 84 1 0,-12-73-3 0,13-11-1 0,-13 48 0 0,12-61-1 0,-12 25 0 0,0-49-1 0,0-12-7 0,-12 0-13 0,12-12-146 0</inkml:trace>
  <inkml:trace contextRef="#ctx0" brushRef="#br0">28545 16752 127 0,'0'0'21'0,"12"0"-15"0,-12 24 2 0,-12 1 2 0,0 11-7 0,0-25-3 0,0 26-7 0,-1 0-22 0,1-2-58 0,12-22 45 0</inkml:trace>
  <inkml:trace contextRef="#ctx0" brushRef="#br0">29125 16595 99 0,'0'0'0'0,"-12"-49"31"0,12 38-30 0,-25-14 0 0,1 13 7 0,-24 0 4 0,13 12-4 0,-26 24-2 0,24 1 0 0,-11 11 0 0,36 0-2 0,0-13-3 0,12 15 0 0,12-14-1 0,24 0 0 0,13-12 1 0,0-12-1 0,-3-12-1 0,4-12 1 0,-2-12-1 0,-24-1 0 0,13-11 0 0,-25-86-1 0,-12 62 0 0,-12-12 0 0,-1 11 1 0,1 25 2 0,0 22 0 0,0 26 2 0,12 14 1 0,-12 22 2 0,12 23-1 0,0 2-1 0,12 11-1 0,24 13-2 0,-23-11 0 0,35-2-5 0,-36-11-11 0,36-13-11 0,-35-25-30 0,-13-23-1 0</inkml:trace>
  <inkml:trace contextRef="#ctx0" brushRef="#br0">29464 16026 84 0,'24'0'37'0,"12"37"-14"0,25 34 1 0,-13 3-5 0,1 22-8 0,-13 2-6 0,12-2-3 0,-48 13 0 0,-24 12-1 0,-24-36-1 0,-13-26 0 0,-11 2-3 0,-123 36-54 0,136-72-59 0</inkml:trace>
  <inkml:trace contextRef="#ctx0" brushRef="#br0">25872 17925 85 0,'0'0'20'0,"0"0"0"0,0 0-5 0,0 0 21 0,24 0-28 0,11 0-3 0,15 0-1 0,-2 0-1 0,12 0-2 0,1 0-1 0,-13 0 0 0,1 0-8 0,-24 0-17 0,-14 0-40 0,2 13-2 0</inkml:trace>
  <inkml:trace contextRef="#ctx0" brushRef="#br0">25896 18131 99 0,'-12'0'30'0,"12"0"-20"0,0 12 5 0,0-12 8 0,12 0-9 0,23 0-7 0,2 12-5 0,0-12-1 0,11 11-6 0,13-11-12 0,-1 14-51 0,-36-14-7 0</inkml:trace>
  <inkml:trace contextRef="#ctx0" brushRef="#br0">27384 17526 18 0,'0'0'0'0,"24"-12"38"0,-12 12-4 0,23-12-6 0,-22 12-9 0,-1 0-1 0,-24 0 4 0,-1 0-17 0,-9 0 0 0,-3 0-2 0,-11 0-1 0,-1 0-2 0,-11 0 1 0,-13 12 0 0,-34-12 0 0,21 24 0 0,2 0 1 0,11-11-2 0,25 11 0 0,12 0 1 0,24-12-1 0,12 12 0 0,12-11 0 0,0-1 0 0,85 12 0 0,-37-12 0 0,13 0 0 0,-12 0 0 0,-1-1 0 0,-23 2 0 0,0-2 0 0,-27 2 0 0,-22 12 0 0,0-13 0 0,-35 12 0 0,-1-13 0 0,-13 26 0 0,-23-13 0 0,-1 13 0 0,1-1 0 0,0 0 0 0,11 1 1 0,0-1-1 0,25-12 0 0,12 11 0 0,72-9 0 0,12-14 0 0,1-12 0 0,24 0 0 0,-1 0 0 0,1 0 0 0,0 0 0 0,35 0 0 0,-83 0-1 0,-13 12 0 0,-24-12 0 0</inkml:trace>
  <inkml:trace contextRef="#ctx0" brushRef="#br0">26864 18688 28 0,'0'0'0'0,"0"0"13"0,0-13-6 0,24-23 30 0,-12 24-25 0,12-12-4 0,0 12 4 0,0-1-2 0,1 2-1 0,-1 11-2 0,-12 0-2 0,12 0 5 0,-13 11-4 0,2 2 0 0,-2 11-5 0,-11-12 4 0,0 23-1 0,0-9 2 0,0-2 1 0,-11-24 1 0,-2 12 0 0,2-12-5 0,0 0-1 0,-2-12-2 0,1-38-1 0,12 15-6 0,12 11 7 0,1-12-1 0,9 11 0 0,15 1 0 0,0-1-1 0,-1 14-4 0,0-2-18 0,1 13-106 0</inkml:trace>
  <inkml:trace contextRef="#ctx0" brushRef="#br0">28122 17720 81 0,'-13'0'18'0,"1"0"-12"0,0 0 3 0,0 12 3 0,0 11 1 0,12 14-3 0,-12 11-6 0,24 0-3 0,-12 13-1 0,12-12-1 0,0 11 0 0,0-11 0 0,-12-13 0 0,0-13-3 0,0 3-22 0,0-14-26 0,-12 0-6 0</inkml:trace>
  <inkml:trace contextRef="#ctx0" brushRef="#br0">28109 17755 47 0,'0'-11'31'0,"0"-25"-15"0,37 24-3 0,-25 12-9 0,12 0-4 0,1 12 1 0,-3 12-1 0,16 12 1 0,-26 1-1 0,1-13 1 0,-13 11 0 0,-13-11 0 0,-12-11 0 0,-22-1 0 0,10 0 1 0,-11 1-1 0,-1-13 0 0,25 0-1 0,12 0 0 0,12 0-1 0</inkml:trace>
  <inkml:trace contextRef="#ctx0" brushRef="#br0">28811 17453 26 0,'0'0'16'0,"0"-11"5"0,0 11-2 0,-12-13-7 0,-12 26-5 0,11 11-1 0,-35 24 2 0,24 13 5 0,0-13-13 0,0 25 0 0,-2-1 1 0,15 13-1 0,0 11 1 0,11-11 0 0,22-24-1 0,4-13 1 0,11-25 0 0,-2 3 0 0,1-14 0 0,-11-12-1 0,-14 0 1 0,2 0-2 0,-13 0 1 0</inkml:trace>
  <inkml:trace contextRef="#ctx0" brushRef="#br0">28896 17755 57 0,'0'0'11'0,"0"0"-6"0,0 0 20 0,12 0-15 0,12 13-4 0,-12 11-3 0,1 1 0 0,-13-2 1 0,11 1 2 0,-11 0 4 0,0-11 0 0,-11-1-1 0,-2-12-4 0,1 0-1 0,-12-12-1 0,12-25-1 0,12 2-2 0,12 23 0 0,12-13 1 0,1 12-2 0,10 2-9 0,-24-2-25 0,28 2-74 0</inkml:trace>
  <inkml:trace contextRef="#ctx0" brushRef="#br0">29234 17490 59 0,'0'0'19'0,"-12"-13"1"0,12 2-7 0,0 47 1 0,12 0-3 0,0 25-2 0,1-25-6 0,-2 1-3 0,2 11 0 0,-13 11 1 0,12 2-1 0,-12 0 1 0,-12 11-1 0,-25-11 1 0,1-37-2 0,36-24-1 0</inkml:trace>
  <inkml:trace contextRef="#ctx0" brushRef="#br0">29694 17684 90 0,'0'0'14'0,"0"0"-11"0,-12 12-2 0,12 0-1 0,0 24 1 0,0-1 0 0,0 15 1 0,0 9-1 0,0 2 0 0,12-12 1 0,0 11-1 0,-12-11 1 0,0-1-1 0,0-23 0 0,0-13-2 0,0 0 1 0</inkml:trace>
  <inkml:trace contextRef="#ctx0" brushRef="#br0">29742 17659 46 0,'0'0'0'0,"0"-13"44"0,24 2-25 0,73 22 16 0,-61 15-29 0,-36-14-6 0,13 12 0 0,-13 0 1 0,0 12-1 0,-25-12 0 0,1 13 1 0,-12-26-1 0,-13 13 0 0,24-11-2 0,14-13 1 0</inkml:trace>
  <inkml:trace contextRef="#ctx0" brushRef="#br0">30310 17309 73 0,'0'0'0'0,"-11"-12"24"0,11-13-20 0,-13 25 1 0,-11 11 10 0,-13 39-2 0,2 22-1 0,-2 25-1 0,13-24-5 0,13-2-6 0,-2-21 0 0,-11 71 0 0,12-37 1 0,24 1-1 0,0-13 0 0,35-23 1 0,-9-1-1 0,9-37 0 0,2 15-2 0</inkml:trace>
  <inkml:trace contextRef="#ctx0" brushRef="#br0">30625 17696 48 0,'0'-12'23'0,"-13"-13"-11"0,2 1 1 0,0 0 1 0,-26 12-1 0,0 12-5 0,1 0-4 0,0 24-2 0,24-1-2 0,0 3 0 0,-1 10 0 0,13 0 1 0,13-1-1 0,11 3 0 0,12-26 0 0,0-12 0 0,1 0 0 0,0-12 0 0,-15-13 1 0,3-23-1 0,-13-24 0 0,-24 11 0 0,12 12 0 0,-12 38 1 0,-1-2-1 0,13 13 1 0,0 13-1 0,-11 23 1 0,11 0-1 0,0 0 1 0,11 13 0 0,-11 11 0 0,13 25 0 0,-13 0 0 0,12 11 0 0,-12 1 0 0,0-12 1 0,12-13-1 0,-12-11 0 0,0-26-1 0,12-11 1 0,-12-11 1 0,14-13-2 0,-14 0-2 0</inkml:trace>
  <inkml:trace contextRef="#ctx0" brushRef="#br0">30892 17309 49 0,'0'-12'28'0,"-13"-13"-6"0,1 25-8 0,12-13-1 0,-12 26-1 0,0 24-2 0,12 22-4 0,0 15 1 0,12-2 0 0,0 13-3 0,-12-25-4 0,12 1 0 0,-12 11 0 0,13 0 1 0,-2 2-1 0,-11-2 0 0,0-24 0 0,-11-11 0 0,-2-13 0 0,1 0-4 0</inkml:trace>
  <inkml:trace contextRef="#ctx0" brushRef="#br0">31060 17635 72 0,'0'0'12'0,"13"0"-4"0,-2 11 5 0,2 2-8 0,-13 0-5 0,0 11 1 0,0 12-1 0,0 0 1 0,-13-12 0 0,2 1 0 0,-2-13 0 0,13-1 0 0,-12-22 1 0,12-13-1 0,12-2 0 0,25-45 1 0,-1 9-1 0,0 39 0 0,1-1 1 0,-13 12-1 0,-12 12 0 0,12 0-29 0,-24 12-59 0</inkml:trace>
  <inkml:trace contextRef="#ctx0" brushRef="#br0">31375 17357 47 0,'0'-13'14'0,"0"-11"9"0,0 1-9 0,11 9-1 0,2 14-4 0,-1 0 1 0,0 37-1 0,12 24 0 0,0 0 1 0,-24 35-1 0,13-35-6 0,-13-1-3 0,0 49 0 0,-13-37 1 0,2 13-1 0,-13 0 0 0,-1-24 0 0,0-13 1 0,1-1-1 0,2-33-1 0,9-2 0 0</inkml:trace>
  <inkml:trace contextRef="#ctx0" brushRef="#br0">31762 17538 60 0,'0'-12'13'0,"0"12"4"0,0 0-14 0,0 0 8 0,0 12 4 0,0 25-4 0,0 11-11 0,0 13 0 0,0 10 1 0,0 3-1 0,0 10 1 0,0 1-1 0,0-12 1 0,0-13 0 0,0-11-1 0,-13-13 1 0,13-12 0 0,0 0-1 0,-11-24 1 0,11 11-2 0,0-11-1 0</inkml:trace>
  <inkml:trace contextRef="#ctx0" brushRef="#br0">31834 17599 42 0,'0'0'0'0,"0"0"13"0,0 0 2 0,25 0 7 0,-13 0-2 0,12 0-7 0,0 24-10 0,1-12-3 0,-13 25 0 0,-12-13 0 0,-61 24 1 0,25-24-1 0,0-13 0 0,11 2-2 0</inkml:trace>
  <inkml:trace contextRef="#ctx0" brushRef="#br0">32258 17224 46 0,'0'0'13'0,"0"-12"-9"0,0 12 0 0,-37 12 31 0,1 36-22 0,0 0-1 0,-12 37-3 0,-37 133-8 0,73-97-1 0,-12-12 0 0,24 0 0 0,12-13 1 0,12-11-1 0,11-24 0 0,3-25-1 0,-13-25-1 0</inkml:trace>
  <inkml:trace contextRef="#ctx0" brushRef="#br0">32512 17368 29 0,'0'0'17'0,"0"-11"4"0,-11-13-3 0,11 0 1 0,0 12-4 0,0-13-6 0,-13 36-2 0,13 15-3 0,-12 22 0 0,12 13-2 0,-12 11-1 0,0 13-1 0,12-1 0 0,0 1 0 0,-14-24 0 0,14-13 1 0,0-13-1 0,0-22 0 0,0-13 1 0,0-13-1 0,0-22 1 0,0-1-1 0,0-2 0 0,-11 3 0 0,11-1 1 0,-24 12-1 0,0-1 4 0,-12 25-5 0,-25 13 1 0,25 11 0 0,24 12 0 0,-1 0 0 0,13-12 0 0,13 13 0 0,11-13 0 0,0 0 0 0,25-13 0 0,36 2-2 0,-74-13 1 0</inkml:trace>
  <inkml:trace contextRef="#ctx0" brushRef="#br0">32875 17200 60 0,'0'0'20'0,"0"-12"-14"0,-12 12 9 0,0 0 4 0,12 24-6 0,0 12-7 0,-12 13-2 0,-2 11-3 0,14 25 0 0,-11 11-2 0,11 1 0 0,-11 0 1 0,-2 0 0 0,1-13 1 0,0 1-1 0,0-25-5 0,12-11-12 0,-12-13-20 0,12-24-31 0</inkml:trace>
  <inkml:trace contextRef="#ctx0" brushRef="#br0">32923 17575 10 0,'0'0'11'0,"12"-13"0"0,13 2 6 0,-1-2 0 0,12 13-5 0,-12 13-4 0,0 11-6 0,1 12 0 0,-13-1 1 0,-12 3-1 0,0-2 2 0,0-12 3 0,-12 0 2 0,12-13-3 0,0-11-3 0,0-24 0 0,0 13 0 0,12-25-2 0,0 0 2 0,12-1-3 0,0 1 1 0,12-1 1 0,-11 13-3 0,11-12-15 0,-23 36-33 0,-2-12-13 0</inkml:trace>
  <inkml:trace contextRef="#ctx0" brushRef="#br0">33347 17272 43 0,'0'0'0'0,"0"0"20"0,13-13-9 0,-13 13 6 0,22 0 3 0,-9 0-4 0,11 24-6 0,0 26-1 0,0 9-4 0,-11 26-4 0,-1 13-1 0,-12 23-2 0,-12 0 0 0,-1 0 1 0,-11-13 1 0,0-11-1 0,-13-24 1 0,2-14-3 0,-2-9-5 0,2-26-26 0,-2 0-49 0</inkml:trace>
  <inkml:trace contextRef="#ctx0" brushRef="#br0">25098 16026 27 0,'0'0'0'0,"0"0"3"0,12-24 12 0,-12 12 1 0,0 12-5 0,-12 0-3 0,-14 12 0 0,15 0-1 0,-13 13 1 0,0-1 0 0,0 12-1 0,-13-1-3 0,1 15 1 0,0 22-2 0,0 0-1 0,-1 13 0 0,0 0-1 0,26-24 0 0,0-1 1 0,11-11 0 0,0-13 1 0,22-12 0 0,15 0 1 0,0 0-2 0,-1 1 2 0,12 11-1 0,-24-1 0 0,1-10 0 0,-13 11 1 0,-12 73 1 0,-24-48-3 0,-1 12 0 0,-11 10-1 0,12 2 0 0,-1-24 0 0,3 0 0 0,8 35 0 0,14-59-1 0,14-1 2 0,-3 1-1 0,13-1-1 0,-12-12 0 0,0-1 0 0,0 14 0 0,12 11 0 0,-12 0 0 0,0 26 0 0,1-2 0 0,-1 13 1 0,-12 0-1 0,12-1 0 0,-24 86 1 0,0-98-1 0,-1-11 1 0,1-1 0 0,12-11 0 0,0-13-1 0,25-1 1 0,11-11-1 0,-12-11-2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000" max="10000" units="dev"/>
          <inkml:channel name="Y" type="integer" min="-10000" max="10000" units="dev"/>
          <inkml:channel name="F" type="integer" max="255" units="dev"/>
          <inkml:channel name="T" type="integer" units="dev"/>
        </inkml:traceFormat>
        <inkml:channelProperties>
          <inkml:channelProperty channel="X" name="resolution" value="1" units="1/dev"/>
          <inkml:channelProperty channel="Y" name="resolution" value="1" units="1/dev"/>
          <inkml:channelProperty channel="F" name="resolution" value="1" units="1/dev"/>
          <inkml:channelProperty channel="T" name="resolution" value="0" units="1/dev"/>
        </inkml:channelProperties>
      </inkml:inkSource>
      <inkml:timestamp xml:id="ts0" timeString="2024-09-24T00:18: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antiAliased" value="0"/>
    </inkml:brush>
  </inkml:definitions>
  <inkml:trace contextRef="#ctx0" brushRef="#br0">8322 15301 16 0,'0'0'8'0,"0"0"63"0,0-13-47 0,-13 2-15 0,13-1-2 0,0-13 3 0,0 12-6 0,13-34 1 0,-13 11-2 0,0 10 0 0,0-9 0 0,0-13 0 0,0-1 0 0,-13 1 0 0,13 0-1 0,13-73 5 0,-13 36-4 0,12 12 1 0,12-24-1 0,-12 12 0 0,12-11 1 0,0-2-2 0,0 27 0 0,-11-2 0 0,-1 1 0 0,13-1-1 0,-14 1 0 0,13-2-1 0,12-11 0 0,-11 2 1 0,11-14 1 0,12 0-3 0,-11 0 1 0,-1 12 0 0,0 13 2 0,-12 0-1 0,1-1 0 0,11 12 0 0,-1 1 0 0,2-13 0 0,0 1 0 0,-1-13 1 0,12 13-2 0,-11 11 0 0,-1 1 0 0,-12 11 0 0,12 13 0 0,13-49 1 0,-37 61-1 0,12-24 0 0,0 12 0 0,13-13 0 0,-2 1 0 0,2-2 0 0,-13 15 0 0,-12-1 0 0,13 12 0 0,-1 11 1 0,-12-11-1 0,24 0 1 0,-24 0-1 0,1 11 0 0,-2-11 1 0,14 13-1 0,-13-14 0 0,-12 13-1 0,12-1 0 0,0 13 1 0,-12-11 0 0,0 11 0 0,13 0 0 0,-13-13 1 0,11 13-2 0,-11 0 1 0,0-11 0 0,0 11 1 0,0 0-1 0,0 0 1 0,-11 0-1 0,-14-13 0 0,25 13 1 0,-24 13-1 0,-1-13 0 0,1 0 0 0,-12 11 0 0,12 2 0 0,-37-2 0 0,49 2 0 0,0-1 1 0,0 0-1 0,12-12 1 0,0 0-1 0,24-12 2 0,-12 0-2 0,12-1 1 0,1-11-1 0,11 13 1 0,-12-2 0 0,1 2 0 0,-1 11-1 0,0 0 1 0,-12 35 4 0,0 2-2 0,-12 11 1 0,0 25-1 0,0-12-1 0,-12 48 2 0,0-73-4 0,12-13 0 0,0-10-1 0,0-13-26 0,0-13-140 0</inkml:trace>
  <inkml:trace contextRef="#ctx0" brushRef="#br0">7827 13922 54 0,'0'0'36'0,"0"-13"-22"0,0 13 9 0,0 0-7 0,-13 13-7 0,0-1-2 0,13 12-1 0,-12 12 0 0,12 1-1 0,-12-13-2 0,12 0-1 0,12-12-2 0,-12-1 0 0,25-11 0 0,-1-11 0 0,12-13 0 0,0 12 1 0,-12-24 0 0,1 36 0 0,-1-12-1 0,-24 24 1 0,0 24 2 0,0-12 1 0,-12 13-1 0,-12 11-1 0,11-25-1 0,1-10-1 0,0-2-1 0,12 2-9 0,0-26-18 0,0-22-32 0,0 23-2 0</inkml:trace>
  <inkml:trace contextRef="#ctx0" brushRef="#br0">7983 13776 79 0,'0'0'0'0,"-12"0"38"0,0 0-26 0,12 0 0 0,36 24 2 0,-11 0-8 0,10 1 1 0,2 0-1 0,11 10-2 0,-12 2-3 0,-11-13 0 0,10 13 0 0,-10-13-2 0,-13 0 1 0,0-12-3 0,0-12-9 0,-12 0-23 0,0 0-35 0,0 0 25 0</inkml:trace>
  <inkml:trace contextRef="#ctx0" brushRef="#br0">7934 13691 104 0,'0'0'0'0,"0"-11"16"0,0-13-9 0,25 0 4 0,11 12 8 0,-11 12-16 0,-1 12-1 0,0 0-1 0,0 24 1 0,-11-1-1 0,-2 15 0 0,-22-15-1 0,-2 2 0 0,13-13-3 0,-12 0-12 0,12-24-23 0,0 0-36 0</inkml:trace>
  <inkml:trace contextRef="#ctx0" brushRef="#br0">8236 13245 96 0,'-35'24'20'0,"10"0"-10"0,13 0 5 0,-12 13-3 0,11-2-6 0,13 14-3 0,13-13-1 0,-2 1-1 0,26-13-1 0,36-24 1 0,-61-24 0 0,0 11 0 0,0-23-1 0,-12 0 1 0,0-12 0 0,-36-26 0 0,0 50-1 0,23-11 1 0,-11 9 1 0,24 15 0 0,-12 11 0 0,24-13-1 0,-12 26 1 0,37-2 0 0,-1 15-2 0,-12-15 0 0,37 2-2 0,11-2-60 0,-61-11-16 0</inkml:trace>
  <inkml:trace contextRef="#ctx0" brushRef="#br0">8346 13124 45 0,'0'0'0'0,"-12"-12"12"0,12 0-1 0,12 12 6 0,0 0-1 0,12 0-10 0,-12 12-3 0,23 0-2 0,-22-12 0 0,0 12 2 0,-13-12 21 0,0 0 2 0,-26-12-23 0,15-12-3 0,-13 10-1 0,12-21 0 0,12-13-11 0,0-1-11 0,0 1-3 0,12 0 0 0,12-2 9 0,0 2 13 0,-11 25 8 0,-13-2 17 0,0 12 7 0,0 13-5 0,-26 50 5 0,15-15-19 0,11 2-3 0,0-25-4 0,11 0-1 0,39 1-1 0,-15-13 1 0,2-13-2 0,-25 13 2 0,13 0-1 0,-25 24 1 0,0 13 1 0,-11-1-1 0,-15 13 1 0,13-25 0 0,-11 0-1 0,24-24 0 0,0 0-2 0,0-36 1 0,24-13 0 0,1-23-1 0,11-2 1 0,1-9-1 0,-1-2 0 0,-24 11 1 0,0 39 1 0,-24 11-1 0,-12 24 1 0,12 0 0 0,-24 24 0 0,23 24 2 0,2-11 1 0,0 11 1 0,33-13-2 0,3-9-1 0,-1-26 1 0,12 0-1 0,1-26 0 0,11-9 0 0,-12-13-1 0,-11-2-1 0,-1-9-3 0,1 10-28 0,-3 1-97 0</inkml:trace>
  <inkml:trace contextRef="#ctx0" brushRef="#br0">7330 18700 88 0,'0'0'11'0,"-12"-12"0"0,12 12-4 0,0 0 4 0,-12 0 2 0,12 0 1 0,-14 24-4 0,14 12-1 0,0 0-3 0,14 1 3 0,-2-13 0 0,25-13 1 0,-15 2 0 0,41-26-3 0,-16-35-4 0,26-12-7 0,11-13-3 0,1 1 3 0,-13-1-29 0,-11 25-92 0</inkml:trace>
  <inkml:trace contextRef="#ctx0" brushRef="#br0">8322 13765 255 0</inkml:trace>
  <inkml:trace contextRef="#ctx0" brushRef="#br0">4427 9797 140 0,'-12'0'3'0,"-13"24"-2"0,25 37 0 0,25 0 2 0,-13-1-2 0,73 25 3 0,-49-73 5 0,12-12 8 0,26-48 2 0,9-37-5 0,38-12-4 0,-1-24-1 0,-10 12-5 0,-13 25-4 0,-37 23-8 0,-47 61-56 0</inkml:trace>
  <inkml:trace contextRef="#ctx0" brushRef="#br0">10003 16111 42 0,'0'12'11'0,"0"-1"-3"0,0 3-2 0,0-2 2 0,13-12 1 0,11 0 0 0,-13 0 1 0,0-26-2 0,14 15-1 0,0-25-1 0,-1 0-2 0,-13-1-3 0,14 1 1 0,-25-12 1 0,24-13-1 0,-24-11 0 0,0-2 1 0,0-9-1 0,-12-2 0 0,0-12 0 0,-24-12 1 0,-38-145 1 0,28 109-2 0,21-13 0 0,0 26 1 0,14-1 1 0,-2 24-2 0,1 11 1 0,0-120 2 0,12 98-2 0,0-1-2 0,12-12 1 0,13 0-2 0,-14 12 2 0,14 25 0 0,11 22-1 0,-12 26 0 0,0 11 0 0,-12 13 1 0,2 13 0 0,-3-2-1 0,24-10 2 0,-10 11-1 0,-13 0 0 0,24 0 1 0,25 0 1 0,-49 12-3 0,13 0 0 0,-14 0 0 0,-11-14 2 0,13 14 1 0,-13-47 0 0,0 35-3 0,0-12-1 0,0 12 0 0,12 12-27 0,-12 0-40 0,0 0-13 0</inkml:trace>
  <inkml:trace contextRef="#ctx0" brushRef="#br0">19582 17792 255 0</inkml:trace>
  <inkml:trace contextRef="#ctx0" brushRef="#br0">14405 16172 13 0,'0'0'10'0,"0"-12"53"0,14 12-56 0,-14-26 0 0,11 15-1 0,-11-1 0 0,0 0-2 0,0-12-1 0,0 0 0 0,11 12-1 0,-11-13 1 0,0 13 1 0,0 0-2 0,-11 0 1 0,11-12-1 0,-11-13-1 0,11 1 1 0,-14 11-2 0,14-10 1 0,0-13 0 0,0 11 0 0,0-23-1 0,0-2 0 0,0 3 0 0,0-14 2 0,0 12-1 0,14 0 1 0,-14 2-1 0,0-15 1 0,0 3 0 0,0-14 0 0,11-12-1 0,13 0 1 0,-24-23-2 0,24-13 2 0,-12 12-2 0,0-171 5 0,0 27-4 0,0 60 0 0,-12-1 1 0,0-12 0 0,-12-48-1 0,12 12 0 0,0 23 0 0,-36 38-2 0,-12-1 2 0,23 14-2 0,1 23 2 0,24-2-1 0,12 15 1 0,0 35 0 0,-24-12 0 0,0-1-1 0,-13-11 4 0,14 50-3 0,22 22 0 0,14 1 0 0,13 23 1 0,-3 13 0 0,-35 11 0 0,0 13-1 0,-24 37-27 0,-1-13-83 0</inkml:trace>
  <inkml:trace contextRef="#ctx0" brushRef="#br0">15530 16982 30 0,'0'0'0'0,"-13"0"25"0,2 24-12 0,11-12-10 0,0-12 0 0,0-12 12 0,0 0-7 0,-13-25 1 0,13 2-1 0,0-50-4 0,13 0-1 0,11-11-1 0,0-14 1 0,13-23 0 0,-1-24 2 0,0-24-2 0,-11-38 2 0,-1 15-2 0,0-14-1 0,0 35 0 0,0 39 0 0,25 11 1 0,-2 12 0 0,27-36 1 0,-14 59-3 0,13 3 1 0,-13-3 0 0,25 2-1 0,-13 11 1 0,-24 25-2 0,-23 24 1 0,11-13 0 0,-12 25 3 0,-24 12 2 0,0 12 1 0,0 0 1 0,-24 24-184 0</inkml:trace>
  <inkml:trace contextRef="#ctx0" brushRef="#br0">21445 16897 55 0,'0'0'0'0,"0"12"36"0,0-12-24 0,-12 0-9 0,24 0 3 0,0 0 2 0,12-24 0 0,25-24-2 0,-25-13 1 0,12 1 0 0,-11 0-1 0,10-61 1 0,-9 72-5 0,-2-85 2 0,-24 38-2 0,11-12-1 0,-22-26 0 0,-13 1 1 0,-2-12-2 0,-9 0 1 0,10 12 0 0,1 48 1 0,12 13 1 0,12 22 1 0,24 2 1 0,0 1 0 0,11-2 0 0,4 13-2 0,-4 24-1 0,-11 0-2 0,0 0-1 0,-12 12-10 0,13 0-31 0,-1 12-71 0</inkml:trace>
  <inkml:trace contextRef="#ctx0" brushRef="#br0">30879 18736 255 0</inkml:trace>
  <inkml:trace contextRef="#ctx0" brushRef="#br0">26766 16982 79 0,'0'0'9'0,"-11"0"5"0,-14 0-1 0,25 0-2 0,0-12 10 0,14-1-14 0,21-22 0 0,25-26-2 0,-11 1 1 0,-1-2-3 0,1-9-1 0,-25-14 1 0,0-24-1 0,-24 0-1 0,-24 11 1 0,0-21-1 0,-25-3-1 0,1-23 2 0,-1 0-1 0,0 0 0 0,14-1-1 0,24 26 0 0,-3 35 1 0,14 13 0 0,14 11 0 0,8 37 1 0,15-12 2 0,11 24 0 0,37-25 1 0,-60 37-4 0,-1-12-1 0,0 12 1 0,-12 0-2 0,-12 12-28 0,12 13-44 0,-12-13 1 0</inkml:trace>
  <inkml:trace contextRef="#ctx0" brushRef="#br0">14636 956 16 0,'0'0'8'0,"0"0"5"0,-13 12 6 0,13-12 2 0,0 11-2 0,0 2-5 0,0-2 3 0,0-11-3 0,24 0 2 0,-13 0-5 0,28-24 0 0,7 1-2 0,3-13 0 0,0-1-1 0,11 1-3 0,38-25 2 0,-74 37-2 0,-13 24-6 0,-11-12 0 0,0 12-11 0,-11 0-24 0,-2 12-93 0</inkml:trace>
  <inkml:trace contextRef="#ctx0" brushRef="#br0">15530 629 37 0,'0'0'3'0,"0"0"4"0,0 0 14 0,0 0 6 0,0 0-8 0,-13 0-7 0,26-24 7 0,-13 11-11 0,12-11-4 0,0 13-1 0,12-13-1 0,1-2 0 0,-1 15 1 0,0-2 0 0,-12 2-2 0,13 11 1 0,-1 11-1 0,-12 13 0 0,0-11 0 0,25 12 5 0,-26-13-2 0,0-12-2 0,15-12-1 0,-14 0-1 0,13-1-3 0,-14-11-10 0,0 0-17 0,2 12-21 0,-13 12-31 0</inkml:trace>
  <inkml:trace contextRef="#ctx0" brushRef="#br0">15554 956 45 0,'0'0'15'0,"0"-12"-2"0,0 0 4 0,0-12 5 0,13-1-5 0,-13-11-6 0,24 12-4 0,0 0 1 0,0 11 1 0,12 13-1 0,-11 0-2 0,23 25 0 0,-23-1-3 0,-3 0 1 0,4-24 0 0,-14 12 1 0,13-12-1 0,-14 0-5 0,13-12 1 0,-12-12-18 0,0 0-48 0,0 12-38 0</inkml:trace>
  <inkml:trace contextRef="#ctx0" brushRef="#br0">16292 520 104 0,'0'0'4'0,"0"0"1"0,12-24 8 0,0 11 15 0,24-10-13 0,-11-1-6 0,11 12-4 0,-12 12-1 0,13-12-1 0,-13 24 0 0,0 0-1 0,-12 24 2 0,-12-12-2 0,0 25-3 0,-12-13 1 0,-24 12 0 0,24 0 3 0,-25 1-4 0,1 24 4 0,12-49 0 0,24-12-4 0,0 0 3 0,12 0-3 0,24 0-5 0,-11-12-25 0,11 0-33 0,12-12-33 0</inkml:trace>
  <inkml:trace contextRef="#ctx0" brushRef="#br0">16824 568 84 0,'0'0'0'0,"0"0"18"0,0 0-1 0,0-11 10 0,-12 11-9 0,0 0-9 0,12 0-2 0,-24 24-4 0,0 0 1 0,0 24-2 0,13-11-2 0,-2 11 1 0,13 13 0 0,0-25-2 0,24-12 2 0,0-12-2 0,24 0 2 0,1-12-2 0,-1-24 3 0,0 12-2 0,2-24 5 0,9-49 2 0,-47 36-3 0,-12 1-2 0,-36-36-2 0,1 59 0 0,-15 12 1 0,-46 13-28 0,11 50-98 0,73-26 81 0</inkml:trace>
  <inkml:trace contextRef="#ctx0" brushRef="#br0">17248 545 106 0,'0'0'0'0,"0"0"17"0,0 0-14 0,-12 0 11 0,12 0 4 0,-12 0-5 0,-1 12-8 0,1 23-4 0,0 2 2 0,0 0-2 0,0 11 0 0,12 0-1 0,0-11 2 0,0-13-3 0,24 0 3 0,13-12 0 0,36-12 9 0,-38-12-3 0,2-24-1 0,0 11-1 0,-15-23-3 0,-9 11 1 0,-13 2-1 0,-13-2-3 0,-9 13 0 0,-2 11-7 0,-26 2-8 0,15 11-25 0,-2 0-103 0</inkml:trace>
  <inkml:trace contextRef="#ctx0" brushRef="#br0">17586 483 69 0,'0'0'51'0,"0"0"-42"0,0-11-2 0,0-1 11 0,0 12 0 0,13-12-11 0,-13 12-1 0,0 12-1 0,-13 24 2 0,13 1-4 0,-12-2 0 0,0 13-1 0,-12 13 2 0,12-12 0 0,12-13-3 0,0-12 1 0,0 1 3 0,24-13 0 0,25-12-1 0,-13 0-5 0,49 0 2 0,-49-12-1 0,-12 12-11 0,0-12-4 0,0 12-14 0,-24 0-14 0,12 0-30 0,2 0 29 0</inkml:trace>
  <inkml:trace contextRef="#ctx0" brushRef="#br0">17828 533 113 0,'0'0'0'0,"0"0"23"0,0 0-5 0,-13 0 11 0,13 24-9 0,-11 0-4 0,11 24-6 0,-13-11-3 0,2 23-5 0,0-12 0 0,11 13-6 0,-13-2-9 0,1-9-25 0,12 9-133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000" max="10000" units="dev"/>
          <inkml:channel name="Y" type="integer" min="-10000" max="10000" units="dev"/>
          <inkml:channel name="F" type="integer" max="255" units="dev"/>
          <inkml:channel name="T" type="integer" units="dev"/>
        </inkml:traceFormat>
        <inkml:channelProperties>
          <inkml:channelProperty channel="X" name="resolution" value="1" units="1/dev"/>
          <inkml:channelProperty channel="Y" name="resolution" value="1" units="1/dev"/>
          <inkml:channelProperty channel="F" name="resolution" value="1" units="1/dev"/>
          <inkml:channelProperty channel="T" name="resolution" value="0" units="1/dev"/>
        </inkml:channelProperties>
      </inkml:inkSource>
      <inkml:timestamp xml:id="ts0" timeString="2024-09-24T08:35:1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antiAliased" value="0"/>
    </inkml:brush>
  </inkml:definitions>
  <inkml:trace contextRef="#ctx0" brushRef="#br0">8322 15301 16 0,'0'0'8'0,"0"0"63"0,0-13-47 0,-13 2-15 0,13-1-2 0,0-13 3 0,0 12-6 0,13-34 1 0,-13 11-2 0,0 10 0 0,0-9 0 0,0-13 0 0,0-1 0 0,-13 1 0 0,13 0-1 0,13-73 5 0,-13 36-4 0,12 12 1 0,12-24-1 0,-12 12 0 0,12-11 1 0,0-2-2 0,0 27 0 0,-11-2 0 0,-1 1 0 0,13-1-1 0,-14 1 0 0,13-2-1 0,12-11 0 0,-11 2 1 0,11-14 1 0,12 0-3 0,-11 0 1 0,-1 12 0 0,0 13 2 0,-12 0-1 0,1-1 0 0,11 12 0 0,-1 1 0 0,2-13 0 0,0 1 0 0,-1-13 1 0,12 13-2 0,-11 11 0 0,-1 1 0 0,-12 11 0 0,12 13 0 0,13-49 1 0,-37 61-1 0,12-24 0 0,0 12 0 0,13-13 0 0,-2 1 0 0,2-2 0 0,-13 15 0 0,-12-1 0 0,13 12 0 0,-1 11 1 0,-12-11-1 0,24 0 1 0,-24 0-1 0,1 11 0 0,-2-11 1 0,14 13-1 0,-13-14 0 0,-12 13-1 0,12-1 0 0,0 13 1 0,-12-11 0 0,0 11 0 0,13 0 0 0,-13-13 1 0,11 13-2 0,-11 0 1 0,0-11 0 0,0 11 1 0,0 0-1 0,0 0 1 0,-11 0-1 0,-14-13 0 0,25 13 1 0,-24 13-1 0,-1-13 0 0,1 0 0 0,-12 11 0 0,12 2 0 0,-37-2 0 0,49 2 0 0,0-1 1 0,0 0-1 0,12-12 1 0,0 0-1 0,24-12 2 0,-12 0-2 0,12-1 1 0,1-11-1 0,11 13 1 0,-12-2 0 0,1 2 0 0,-1 11-1 0,0 0 1 0,-12 35 4 0,0 2-2 0,-12 11 1 0,0 25-1 0,0-12-1 0,-12 48 2 0,0-73-4 0,12-13 0 0,0-10-1 0,0-13-26 0,0-13-140 0</inkml:trace>
  <inkml:trace contextRef="#ctx0" brushRef="#br0">7827 13922 54 0,'0'0'36'0,"0"-13"-22"0,0 13 9 0,0 0-7 0,-13 13-7 0,0-1-2 0,13 12-1 0,-12 12 0 0,12 1-1 0,-12-13-2 0,12 0-1 0,12-12-2 0,-12-1 0 0,25-11 0 0,-1-11 0 0,12-13 0 0,0 12 1 0,-12-24 0 0,1 36 0 0,-1-12-1 0,-24 24 1 0,0 24 2 0,0-12 1 0,-12 13-1 0,-12 11-1 0,11-25-1 0,1-10-1 0,0-2-1 0,12 2-9 0,0-26-18 0,0-22-32 0,0 23-2 0</inkml:trace>
  <inkml:trace contextRef="#ctx0" brushRef="#br0">7983 13776 79 0,'0'0'0'0,"-12"0"38"0,0 0-26 0,12 0 0 0,36 24 2 0,-11 0-8 0,10 1 1 0,2 0-1 0,11 10-2 0,-12 2-3 0,-11-13 0 0,10 13 0 0,-10-13-2 0,-13 0 1 0,0-12-3 0,0-12-9 0,-12 0-23 0,0 0-35 0,0 0 25 0</inkml:trace>
  <inkml:trace contextRef="#ctx0" brushRef="#br0">7934 13691 104 0,'0'0'0'0,"0"-11"16"0,0-13-9 0,25 0 4 0,11 12 8 0,-11 12-16 0,-1 12-1 0,0 0-1 0,0 24 1 0,-11-1-1 0,-2 15 0 0,-22-15-1 0,-2 2 0 0,13-13-3 0,-12 0-12 0,12-24-23 0,0 0-36 0</inkml:trace>
  <inkml:trace contextRef="#ctx0" brushRef="#br0">8236 13245 96 0,'-35'24'20'0,"10"0"-10"0,13 0 5 0,-12 13-3 0,11-2-6 0,13 14-3 0,13-13-1 0,-2 1-1 0,26-13-1 0,36-24 1 0,-61-24 0 0,0 11 0 0,0-23-1 0,-12 0 1 0,0-12 0 0,-36-26 0 0,0 50-1 0,23-11 1 0,-11 9 1 0,24 15 0 0,-12 11 0 0,24-13-1 0,-12 26 1 0,37-2 0 0,-1 15-2 0,-12-15 0 0,37 2-2 0,11-2-60 0,-61-11-16 0</inkml:trace>
  <inkml:trace contextRef="#ctx0" brushRef="#br0">8346 13124 45 0,'0'0'0'0,"-12"-12"12"0,12 0-1 0,12 12 6 0,0 0-1 0,12 0-10 0,-12 12-3 0,23 0-2 0,-22-12 0 0,0 12 2 0,-13-12 21 0,0 0 2 0,-26-12-23 0,15-12-3 0,-13 10-1 0,12-21 0 0,12-13-11 0,0-1-11 0,0 1-3 0,12 0 0 0,12-2 9 0,0 2 13 0,-11 25 8 0,-13-2 17 0,0 12 7 0,0 13-5 0,-26 50 5 0,15-15-19 0,11 2-3 0,0-25-4 0,11 0-1 0,39 1-1 0,-15-13 1 0,2-13-2 0,-25 13 2 0,13 0-1 0,-25 24 1 0,0 13 1 0,-11-1-1 0,-15 13 1 0,13-25 0 0,-11 0-1 0,24-24 0 0,0 0-2 0,0-36 1 0,24-13 0 0,1-23-1 0,11-2 1 0,1-9-1 0,-1-2 0 0,-24 11 1 0,0 39 1 0,-24 11-1 0,-12 24 1 0,12 0 0 0,-24 24 0 0,23 24 2 0,2-11 1 0,0 11 1 0,33-13-2 0,3-9-1 0,-1-26 1 0,12 0-1 0,1-26 0 0,11-9 0 0,-12-13-1 0,-11-2-1 0,-1-9-3 0,1 10-28 0,-3 1-97 0</inkml:trace>
  <inkml:trace contextRef="#ctx0" brushRef="#br0">7330 18700 88 0,'0'0'11'0,"-12"-12"0"0,12 12-4 0,0 0 4 0,-12 0 2 0,12 0 1 0,-14 24-4 0,14 12-1 0,0 0-3 0,14 1 3 0,-2-13 0 0,25-13 1 0,-15 2 0 0,41-26-3 0,-16-35-4 0,26-12-7 0,11-13-3 0,1 1 3 0,-13-1-29 0,-11 25-92 0</inkml:trace>
  <inkml:trace contextRef="#ctx0" brushRef="#br0">8322 13765 255 0</inkml:trace>
  <inkml:trace contextRef="#ctx0" brushRef="#br0">4427 9797 140 0,'-12'0'3'0,"-13"24"-2"0,25 37 0 0,25 0 2 0,-13-1-2 0,73 25 3 0,-49-73 5 0,12-12 8 0,26-48 2 0,9-37-5 0,38-12-4 0,-1-24-1 0,-10 12-5 0,-13 25-4 0,-37 23-8 0,-47 61-56 0</inkml:trace>
  <inkml:trace contextRef="#ctx0" brushRef="#br0">10003 16111 42 0,'0'12'11'0,"0"-1"-3"0,0 3-2 0,0-2 2 0,13-12 1 0,11 0 0 0,-13 0 1 0,0-26-2 0,14 15-1 0,0-25-1 0,-1 0-2 0,-13-1-3 0,14 1 1 0,-25-12 1 0,24-13-1 0,-24-11 0 0,0-2 1 0,0-9-1 0,-12-2 0 0,0-12 0 0,-24-12 1 0,-38-145 1 0,28 109-2 0,21-13 0 0,0 26 1 0,14-1 1 0,-2 24-2 0,1 11 1 0,0-120 2 0,12 98-2 0,0-1-2 0,12-12 1 0,13 0-2 0,-14 12 2 0,14 25 0 0,11 22-1 0,-12 26 0 0,0 11 0 0,-12 13 1 0,2 13 0 0,-3-2-1 0,24-10 2 0,-10 11-1 0,-13 0 0 0,24 0 1 0,25 0 1 0,-49 12-3 0,13 0 0 0,-14 0 0 0,-11-14 2 0,13 14 1 0,-13-47 0 0,0 35-3 0,0-12-1 0,0 12 0 0,12 12-27 0,-12 0-40 0,0 0-13 0</inkml:trace>
  <inkml:trace contextRef="#ctx0" brushRef="#br0">19582 17792 255 0</inkml:trace>
  <inkml:trace contextRef="#ctx0" brushRef="#br0">14405 16172 13 0,'0'0'10'0,"0"-12"53"0,14 12-56 0,-14-26 0 0,11 15-1 0,-11-1 0 0,0 0-2 0,0-12-1 0,0 0 0 0,11 12-1 0,-11-13 1 0,0 13 1 0,0 0-2 0,-11 0 1 0,11-12-1 0,-11-13-1 0,11 1 1 0,-14 11-2 0,14-10 1 0,0-13 0 0,0 11 0 0,0-23-1 0,0-2 0 0,0 3 0 0,0-14 2 0,0 12-1 0,14 0 1 0,-14 2-1 0,0-15 1 0,0 3 0 0,0-14 0 0,11-12-1 0,13 0 1 0,-24-23-2 0,24-13 2 0,-12 12-2 0,0-171 5 0,0 27-4 0,0 60 0 0,-12-1 1 0,0-12 0 0,-12-48-1 0,12 12 0 0,0 23 0 0,-36 38-2 0,-12-1 2 0,23 14-2 0,1 23 2 0,24-2-1 0,12 15 1 0,0 35 0 0,-24-12 0 0,0-1-1 0,-13-11 4 0,14 50-3 0,22 22 0 0,14 1 0 0,13 23 1 0,-3 13 0 0,-35 11 0 0,0 13-1 0,-24 37-27 0,-1-13-83 0</inkml:trace>
  <inkml:trace contextRef="#ctx0" brushRef="#br0">15530 16982 30 0,'0'0'0'0,"-13"0"25"0,2 24-12 0,11-12-10 0,0-12 0 0,0-12 12 0,0 0-7 0,-13-25 1 0,13 2-1 0,0-50-4 0,13 0-1 0,11-11-1 0,0-14 1 0,13-23 0 0,-1-24 2 0,0-24-2 0,-11-38 2 0,-1 15-2 0,0-14-1 0,0 35 0 0,0 39 0 0,25 11 1 0,-2 12 0 0,27-36 1 0,-14 59-3 0,13 3 1 0,-13-3 0 0,25 2-1 0,-13 11 1 0,-24 25-2 0,-23 24 1 0,11-13 0 0,-12 25 3 0,-24 12 2 0,0 12 1 0,0 0 1 0,-24 24-184 0</inkml:trace>
  <inkml:trace contextRef="#ctx0" brushRef="#br0">21445 16897 55 0,'0'0'0'0,"0"12"36"0,0-12-24 0,-12 0-9 0,24 0 3 0,0 0 2 0,12-24 0 0,25-24-2 0,-25-13 1 0,12 1 0 0,-11 0-1 0,10-61 1 0,-9 72-5 0,-2-85 2 0,-24 38-2 0,11-12-1 0,-22-26 0 0,-13 1 1 0,-2-12-2 0,-9 0 1 0,10 12 0 0,1 48 1 0,12 13 1 0,12 22 1 0,24 2 1 0,0 1 0 0,11-2 0 0,4 13-2 0,-4 24-1 0,-11 0-2 0,0 0-1 0,-12 12-10 0,13 0-31 0,-1 12-71 0</inkml:trace>
  <inkml:trace contextRef="#ctx0" brushRef="#br0">30879 18736 255 0</inkml:trace>
  <inkml:trace contextRef="#ctx0" brushRef="#br0">26766 16982 79 0,'0'0'9'0,"-11"0"5"0,-14 0-1 0,25 0-2 0,0-12 10 0,14-1-14 0,21-22 0 0,25-26-2 0,-11 1 1 0,-1-2-3 0,1-9-1 0,-25-14 1 0,0-24-1 0,-24 0-1 0,-24 11 1 0,0-21-1 0,-25-3-1 0,1-23 2 0,-1 0-1 0,0 0 0 0,14-1-1 0,24 26 0 0,-3 35 1 0,14 13 0 0,14 11 0 0,8 37 1 0,15-12 2 0,11 24 0 0,37-25 1 0,-60 37-4 0,-1-12-1 0,0 12 1 0,-12 0-2 0,-12 12-28 0,12 13-44 0,-12-13 1 0</inkml:trace>
  <inkml:trace contextRef="#ctx0" brushRef="#br0">14636 956 16 0,'0'0'8'0,"0"0"5"0,-13 12 6 0,13-12 2 0,0 11-2 0,0 2-5 0,0-2 3 0,0-11-3 0,24 0 2 0,-13 0-5 0,28-24 0 0,7 1-2 0,3-13 0 0,0-1-1 0,11 1-3 0,38-25 2 0,-74 37-2 0,-13 24-6 0,-11-12 0 0,0 12-11 0,-11 0-24 0,-2 12-93 0</inkml:trace>
  <inkml:trace contextRef="#ctx0" brushRef="#br0">15530 629 37 0,'0'0'3'0,"0"0"4"0,0 0 14 0,0 0 6 0,0 0-8 0,-13 0-7 0,26-24 7 0,-13 11-11 0,12-11-4 0,0 13-1 0,12-13-1 0,1-2 0 0,-1 15 1 0,0-2 0 0,-12 2-2 0,13 11 1 0,-1 11-1 0,-12 13 0 0,0-11 0 0,25 12 5 0,-26-13-2 0,0-12-2 0,15-12-1 0,-14 0-1 0,13-1-3 0,-14-11-10 0,0 0-17 0,2 12-21 0,-13 12-31 0</inkml:trace>
  <inkml:trace contextRef="#ctx0" brushRef="#br0">15554 956 45 0,'0'0'15'0,"0"-12"-2"0,0 0 4 0,0-12 5 0,13-1-5 0,-13-11-6 0,24 12-4 0,0 0 1 0,0 11 1 0,12 13-1 0,-11 0-2 0,23 25 0 0,-23-1-3 0,-3 0 1 0,4-24 0 0,-14 12 1 0,13-12-1 0,-14 0-5 0,13-12 1 0,-12-12-18 0,0 0-48 0,0 12-38 0</inkml:trace>
  <inkml:trace contextRef="#ctx0" brushRef="#br0">16292 520 104 0,'0'0'4'0,"0"0"1"0,12-24 8 0,0 11 15 0,24-10-13 0,-11-1-6 0,11 12-4 0,-12 12-1 0,13-12-1 0,-13 24 0 0,0 0-1 0,-12 24 2 0,-12-12-2 0,0 25-3 0,-12-13 1 0,-24 12 0 0,24 0 3 0,-25 1-4 0,1 24 4 0,12-49 0 0,24-12-4 0,0 0 3 0,12 0-3 0,24 0-5 0,-11-12-25 0,11 0-33 0,12-12-33 0</inkml:trace>
  <inkml:trace contextRef="#ctx0" brushRef="#br0">16824 568 84 0,'0'0'0'0,"0"0"18"0,0 0-1 0,0-11 10 0,-12 11-9 0,0 0-9 0,12 0-2 0,-24 24-4 0,0 0 1 0,0 24-2 0,13-11-2 0,-2 11 1 0,13 13 0 0,0-25-2 0,24-12 2 0,0-12-2 0,24 0 2 0,1-12-2 0,-1-24 3 0,0 12-2 0,2-24 5 0,9-49 2 0,-47 36-3 0,-12 1-2 0,-36-36-2 0,1 59 0 0,-15 12 1 0,-46 13-28 0,11 50-98 0,73-26 81 0</inkml:trace>
  <inkml:trace contextRef="#ctx0" brushRef="#br0">17248 545 106 0,'0'0'0'0,"0"0"17"0,0 0-14 0,-12 0 11 0,12 0 4 0,-12 0-5 0,-1 12-8 0,1 23-4 0,0 2 2 0,0 0-2 0,0 11 0 0,12 0-1 0,0-11 2 0,0-13-3 0,24 0 3 0,13-12 0 0,36-12 9 0,-38-12-3 0,2-24-1 0,0 11-1 0,-15-23-3 0,-9 11 1 0,-13 2-1 0,-13-2-3 0,-9 13 0 0,-2 11-7 0,-26 2-8 0,15 11-25 0,-2 0-103 0</inkml:trace>
  <inkml:trace contextRef="#ctx0" brushRef="#br0">17586 483 69 0,'0'0'51'0,"0"0"-42"0,0-11-2 0,0-1 11 0,0 12 0 0,13-12-11 0,-13 12-1 0,0 12-1 0,-13 24 2 0,13 1-4 0,-12-2 0 0,0 13-1 0,-12 13 2 0,12-12 0 0,12-13-3 0,0-12 1 0,0 1 3 0,24-13 0 0,25-12-1 0,-13 0-5 0,49 0 2 0,-49-12-1 0,-12 12-11 0,0-12-4 0,0 12-14 0,-24 0-14 0,12 0-30 0,2 0 29 0</inkml:trace>
  <inkml:trace contextRef="#ctx0" brushRef="#br0">17828 533 113 0,'0'0'0'0,"0"0"23"0,0 0-5 0,-13 0 11 0,13 24-9 0,-11 0-4 0,11 24-6 0,-13-11-3 0,2 23-5 0,0-12 0 0,11 13-6 0,-13-2-9 0,1-9-25 0,12 9-133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000" max="10000" units="dev"/>
          <inkml:channel name="Y" type="integer" min="-10000" max="10000" units="dev"/>
          <inkml:channel name="F" type="integer" max="255" units="dev"/>
          <inkml:channel name="T" type="integer" units="dev"/>
        </inkml:traceFormat>
        <inkml:channelProperties>
          <inkml:channelProperty channel="X" name="resolution" value="1" units="1/dev"/>
          <inkml:channelProperty channel="Y" name="resolution" value="1" units="1/dev"/>
          <inkml:channelProperty channel="F" name="resolution" value="1" units="1/dev"/>
          <inkml:channelProperty channel="T" name="resolution" value="0" units="1/dev"/>
        </inkml:channelProperties>
      </inkml:inkSource>
      <inkml:timestamp xml:id="ts0" timeString="2025-09-12T11:44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antiAliased" value="0"/>
    </inkml:brush>
  </inkml:definitions>
  <inkml:trace contextRef="#ctx0" brushRef="#br0">2504 16365 17 0,'-12'-48'46'0,"12"24"-32"0,0 12-8 0,0-2 0 0,0 28 2 0,0 9 1 0,0 14-4 0,-13 72 0 0,13-49-3 0,0 1-1 0,0-13-1 0,0-11 1 0,-12-13 0 0,12-12 2 0,0-12 1 0,0-12-2 0,0-12-1 0,0-13 0 0,0 1-1 0,0-12 0 0,0-13-3 0,12-96-9 0,-12 72 7 0,0 1 3 0,0 23 2 0,-12 25 1 0,12 24 2 0,25-13 4 0,-13 25-4 0,12 0-1 0,12 0 0 0,0 0-1 0,49 12 0 0,-35-12-14 0,-26 13-21 0,-2-1-26 0,-9 0 39 0</inkml:trace>
  <inkml:trace contextRef="#ctx0" brushRef="#br0">2394 16389 33 0,'0'0'3'0,"25"-13"27"0,11 2-9 0,1-2-10 0,11 2-8 0,1-2-1 0,-1 2-8 0,0 11-26 0,-24 11-22 0</inkml:trace>
  <inkml:trace contextRef="#ctx0" brushRef="#br0">2721 16376 32 0,'0'0'12'0,"0"0"-9"0,0 0 6 0,14 13 8 0,10 0-5 0,-24 11-7 0,11 0-3 0,13 12-1 0,-24 0 0 0,12-12 0 0,0 1 0 0,24-25 0 0,-24 12 1 0,25-24-1 0,-13 0 0 0,0-12 0 0,1-13-1 0,-1 0-1 0,-12 2 1 0,-12-15 0 0,0 26 1 0,0 0-1 0,0 24 10 0,0 13-2 0,0 22-2 0,0-9-2 0,25 22-2 0,-1-12 0 0,11 0-1 0,-9 1-2 0,-2-13-14 0,11 0-19 0,-23-12-13 0,0-12 19 0</inkml:trace>
  <inkml:trace contextRef="#ctx0" brushRef="#br0">3229 16317 40 0,'0'0'7'0,"0"-13"6"0,13 26 3 0,-2-2 3 0,14 26-6 0,-13 11-5 0,12 0-5 0,-12 1 0 0,1-13-2 0,-2 1-1 0,-11-13 1 0,13-1 0 0,-13-23-1 0,0 0 1 0,12-23-1 0,0-1-1 0,0-24-2 0,13 11-2 0,-14-11-1 0,24-13 0 0,-22 37 5 0,24-13 1 0,-13 26 0 0,0 11 3 0,-12 24 5 0,-12 11-2 0,12 15-2 0,-12 46-2 0,12-47-4 0,0-1-15 0,13-24-13 0,11 1-1 0,0-25-13 0</inkml:trace>
  <inkml:trace contextRef="#ctx0" brushRef="#br0">3955 16461 8 0,'0'0'0'0,"12"-59"14"0,12 22 1 0,-24 13 2 0,-12 11 3 0,-12 13-5 0,-13 0-1 0,2 13-5 0,-15 22-3 0,3 2-3 0,11 11-1 0,23 1 0 0,2 0-2 0,11-13 0 0,36-1 1 0,13 3 0 0,23-38 0 0,0 12 0 0,13-12-1 0,-1-24 0 0,-10-2-3 0,-14-9 1 0,-24-14 1 0,0 1 1 0,-24-13 0 0,-12 0 1 0,0-22-1 0,-37-50 1 0,26 84 0 0,0 13 4 0,-2 24 1 0,13 12-1 0,0 12-2 0,0 12 1 0,0 11 1 0,0 15-2 0,13 9-1 0,-2 2-1 0,0 11-1 0,-11 2 1 0,13-26-1 0,-1 13 0 0,-12-25-1 0,0-12-2 0,-12-13-9 0,-1-11-8 0,2 0-11 0,-13-11-6 0,12-13-3 0,-1 12 27 0</inkml:trace>
  <inkml:trace contextRef="#ctx0" brushRef="#br0">4173 16486 7 0,'0'0'0'0,"0"-36"24"0,12 23 0 0,12 2-2 0,12-2-3 0,13 2-3 0,11-2-5 0,-11 13-3 0,-1 13-3 0,-24-13-2 0,-12 24-1 0,1 0 0 0,-1 12-1 0,-12-12 0 0,-12 1 0 0,-1-1-1 0,13-12-2 0,0 0-12 0,0-12-15 0,0-12-45 0</inkml:trace>
  <inkml:trace contextRef="#ctx0" brushRef="#br0">4585 16099 96 0,'-13'-24'8'0,"-11"0"2"0,24 24-7 0,0 0-2 0,24 24-26 0,11 12-55 0</inkml:trace>
  <inkml:trace contextRef="#ctx0" brushRef="#br0">4717 16376 91 0,'0'0'7'0,"-36"-11"5"0,25 11 0 0,-2 0 0 0,1 0-3 0,12 24-6 0,-13 0-2 0,13 13 0 0,13-1-1 0,-1-12 0 0,1 1 0 0,9-1 0 0,3-24 1 0,-13 0 0 0,25-24 1 0,-26-1-2 0,2-11 1 0,-1-1 0 0,0-11-1 0,-12 11 1 0,0 13 0 0,24-23 0 0,-12 47-1 0,12 12 1 0,13-1 0 0,-25 26 0 0,12-2-1 0,-12 2 1 0,1 11-1 0,-13 13 2 0,0-48 3 0,0-13 2 0,35-49-3 0,37-11-3 0,2-25-1 0,-14 37 0 0,-36 48-1 0,-12 35 2 0,-12 39 2 0,0-2-2 0,37-11-6 0,11-37-39 0,38-37-15 0,9-35 27 0,-34-24 48 0,-49 11 50 0,-49 48-37 0,-35 50-15 0,13 24-12 0,33-1-1 0,39-48-1 0,35-24 1 0,24-48 0 0,-11 23 0 0,-25 26 1 0,1 35 0 0,-1 11-2 0,-11 2 1 0,-14-25 1 0,13-36 2 0,1-49-3 0,11-23 0 0,-1-37-6 0,-22-12-5 0,-13 84 8 0,0 61 5 0,-13 85 8 0,2 36-4 0,35 36 1 0,61 0-3 0,24-84-3 0,-60-61-16 0,-27-60-159 0</inkml:trace>
  <inkml:trace contextRef="#ctx0" brushRef="#br0">7064 16196 53 0,'-11'-12'34'0,"-52"12"-19"0,28 0-7 0,11 0 2 0,11 24-3 0,0 0-2 0,13 11-3 0,26 2 0 0,11 0-1 0,10-2 2 0,2-9 1 0,-13-2 2 0,0 0-2 0,-36-13 0 0,12 2 6 0,-36-13 1 0,-25 12-6 0,-11-12-3 0,0 0-1 0,10 0-1 0,15-12-6 0,11 12-18 0,24 0-25 0,12 0-43 0</inkml:trace>
  <inkml:trace contextRef="#ctx0" brushRef="#br0">7281 16256 90 0,'-11'-13'7'0,"-2"-11"13"0,1 24-1 0,12 0-7 0,0 13-5 0,-12 22-1 0,24 2-2 0,0 11-2 0,1 2-1 0,-2-15 0 0,-11 2-1 0,11-25-5 0,3 0-19 0,-14 0-15 0</inkml:trace>
  <inkml:trace contextRef="#ctx0" brushRef="#br0">7292 16014 67 0,'-11'-12'12'0,"11"12"-12"0,25 24-1 0,24 49-48 0,-38-61 25 0</inkml:trace>
  <inkml:trace contextRef="#ctx0" brushRef="#br0">7511 16535 63 0,'0'0'0'0,"0"0"33"0,-12 0-10 0,12 0-4 0,0-25-4 0,12 1-7 0,-12-1-4 0,24-10 0 0,-12-2-3 0,13 0 0 0,35-48-1 0,-24 74 1 0,14 11-1 0,-26 11 0 0,-2 26 0 0,-22 24 1 0,25-13 0 0,0 0-1 0,-12 1 1 0,9-13-1 0,-9-11 1 0,-1-13-1 0,-12-12 2 0,12 0-1 0,0-24 0 0,12 0-1 0,1-13 0 0,-1 0 0 0,0-11 1 0,12 11-2 0,13 13 0 0,-24 13 1 0,10-2 0 0,1 50 0 0,-24 24 4 0,-12-26-1 0,0 2-1 0,-12-13 0 0,12 13-2 0,0-25 0 0,12 12-5 0,1-24-19 0,-2 12-25 0,13-24-48 0</inkml:trace>
  <inkml:trace contextRef="#ctx0" brushRef="#br0">8442 16328 82 0,'0'0'12'0,"0"0"8"0,0 24 16 0,0 0-22 0,0 2-9 0,13 9-3 0,-1 2-2 0,13 11-20 0,-25-24-5 0,11-11-6 0,-11-13-7 0,0 0 3 0</inkml:trace>
  <inkml:trace contextRef="#ctx0" brushRef="#br0">8455 15954 46 0,'-48'-48'28'0,"48"48"-28"0,11 11-1 0,0 26-16 0,2-25-30 0</inkml:trace>
  <inkml:trace contextRef="#ctx0" brushRef="#br0">8757 16026 50 0,'-12'-60'34'0,"24"35"-17"0,-12 14 5 0,0-2-6 0,12 26-11 0,-12 11-2 0,0 12 2 0,0 25 1 0,0 11 2 0,-12 1-3 0,12 24-2 0,-12 71 0 0,0-107-1 0,12-24-2 0,0-1 1 0,0-24-2 0,12-12-35 0,0-24-17 0,12 12-21 0</inkml:trace>
  <inkml:trace contextRef="#ctx0" brushRef="#br0">9108 16317 54 0,'0'-13'32'0,"0"-10"-12"0,0 9-5 0,0 3 1 0,-24 11-5 0,-13 0-5 0,1 37-4 0,0-2 1 0,-25 50 0 0,37-37-2 0,13-11-1 0,22-25 1 0,13 13 0 0,0-25 0 0,13 0 0 0,11-25 0 0,-12 1 0 0,25-60 0 0,-37 47 1 0,-12 0 2 0,13 2 5 0,-14 35-6 0,-11 11-2 0,0 13 0 0,0 13 0 0,0 0 0 0,11-2-1 0,-11 2-3 0,14-13-14 0,-2 0-25 0,0-11-39 0,-12-13 43 0</inkml:trace>
  <inkml:trace contextRef="#ctx0" brushRef="#br0">9362 16317 73 0,'0'-13'13'0,"11"2"1"0,2 11 0 0,11 11 1 0,-24 13-3 0,12 13-4 0,0 0-4 0,-12-2-3 0,0 2-1 0,0-13 1 0,0-12 1 0,0 0 0 0,0-12 6 0,-12 0 0 0,12-24-5 0,-12 0 1 0,12-13-2 0,0-11-1 0,24 11 0 0,0 2-1 0,1 11 0 0,-1 12-2 0,24-2-29 0,-24 28-13 0,13 9-50 0</inkml:trace>
  <inkml:trace contextRef="#ctx0" brushRef="#br0">9760 16304 92 0,'0'0'0'0,"0"-11"17"0,0-1-7 0,13 12 2 0,-1 0-1 0,12 47 0 0,-12-10-10 0,0 0 0 0,-12-2 0 0,0 2 0 0,-12-25-1 0,12 24 1 0,-12-23-3 0,0-13-10 0,12 0-16 0,0 0-56 0</inkml:trace>
  <inkml:trace contextRef="#ctx0" brushRef="#br0">9809 15941 79 0,'-12'-11'5'0,"12"11"-8"0,12 11-14 0,12 2-20 0,-24-1 15 0</inkml:trace>
  <inkml:trace contextRef="#ctx0" brushRef="#br0">10112 15990 42 0,'0'0'0'0,"-11"-36"48"0,11 12-32 0,11 0 1 0,-11 11 3 0,35 13-5 0,-35 37-13 0,25 59 1 0,-25-35 2 0,0 24-3 0,12 71 0 0,-12-108-2 0,0 2 1 0,0-26-2 0,0-13 0 0,-12-11-5 0,0 0-6 0,-1-24-6 0,-9 0 2 0,-2-13 4 0,-15-11 8 0,17 13 3 0,-15-15 7 0,37 26 5 0,72 13 13 0,-22 11-13 0,9 0-4 0,75 11 1 0,-86-11-6 0,-11 24 0 0,-26-11-1 0,-11 12-1 0,0-13 1 0,0 12-1 0,0-13 1 0,13 2 0 0,22-13 2 0,-9 0-2 0,9-24-1 0,13 0 1 0,-24-13 0 0,1 0 0 0,-13 14 0 0,-12-13 0 0,12 10 5 0,-12 15-3 0,-12 11-1 0,12 11-1 0,0 63-1 0,0-26 1 0,0 24-1 0,12 2 0 0,-12 10-1 0,12 1 1 0,0 0 0 0,12 72 0 0,-11-122 1 0,-13-11 2 0,-13-11 2 0,-11-1-1 0,-73-37-1 0,14-23-3 0,33 0 1 0,15 0-1 0,22-50 1 0,61 39 0 0,37-2 0 0,24 37-2 0,121 24-23 0,-146 36-122 0</inkml:trace>
  <inkml:trace contextRef="#ctx0" brushRef="#br0">15869 14853 1 0,'0'-13'11'0,"11"2"-4"0,2 11 7 0,-13-13-7 0,12 13 4 0,12-11-4 0,1 11 1 0,-14 0 1 0,38 0 1 0,-13 0 1 0,1 0-3 0,-1 24-3 0,12 48 3 0,-23-23-5 0,-25-13 0 0,12 37 6 0,0-49-2 0,0-12-1 0,-12 0 0 0,24-1 1 0,12-11 0 0,13 0-4 0,23 0-1 0,1 0-7 0,-1 14-127 0</inkml:trace>
  <inkml:trace contextRef="#ctx0" brushRef="#br0">17357 15071 18 0,'-12'-12'14'0,"12"0"6"0,-13 0-5 0,13 0 2 0,0 12-3 0,0-13-6 0,0 13-4 0,0 13-1 0,0-1 2 0,0 12 1 0,0 0 1 0,0 11 0 0,0 3 0 0,0-2-2 0,13 12-3 0,-1-11 0 0,-12-2 1 0,0-11-2 0,12-11 0 0,-12-2-1 0,0 2 0 0,0 0 0 0,0-13-11 0,0 0-20 0,0 11-68 0</inkml:trace>
  <inkml:trace contextRef="#ctx0" brushRef="#br0">17163 15071 37 0,'0'-12'5'0,"0"-12"0"0,24-1-1 0,13 13 8 0,-1-12 2 0,1 24-3 0,23-12-2 0,-11 24-2 0,12 0-3 0,-15 25-1 0,3-1 0 0,0 12 0 0,-13-11 0 0,-12-13-1 0,-24 11 0 0,0 2 2 0,-12-26 5 0,-73 26 5 0,24-13-10 0,15-24 0 0,-4 13-2 0,2-13-1 0,11 11 0 0,13-11-1 0,13 0-7 0,11 0-27 0,11 0-69 0</inkml:trace>
  <inkml:trace contextRef="#ctx0" brushRef="#br0">17804 15095 59 0,'-13'-12'7'0,"13"-12"2"0,13 12 1 0,-13 12 3 0,11 0-3 0,2 12 0 0,-1 12-1 0,2 25-2 0,-3-13 0 0,0 12-2 0,14-13-1 0,-13 2 1 0,12-13-1 0,-12 0-1 0,0-11 2 0,-12-13-1 0,13 0 0 0,-1-24 0 0,-12 24-9 0,12-24-16 0,0 11-18 0,-12-10-18 0,12 9 17 0</inkml:trace>
  <inkml:trace contextRef="#ctx0" brushRef="#br0">18191 15047 61 0,'0'0'0'0,"-13"-12"24"0,2 0-18 0,11 12 1 0,0 12 8 0,-24 12-4 0,12 12-4 0,0 1-3 0,-14-1 0 0,4-1-1 0,-3 13 1 0,1-11-2 0,-12 0 0 0,24-13-1 0,-13-13 0 0,25 2-3 0,-12 0-9 0,12-13-19 0,0 0-14 0,12 0-10 0</inkml:trace>
  <inkml:trace contextRef="#ctx0" brushRef="#br0">18687 14792 32 0,'-12'-61'22'0,"12"50"-20"0,0-2 4 0,-25 2 8 0,3 22 1 0,-16 39-4 0,2 9 0 0,0 26 1 0,0 12-2 0,-1 12-2 0,13 11-3 0,12-11-2 0,48 49 5 0,1-109-2 0,11-25 0 0,-13 0-3 0,2-24-2 0,36 12-45 0,-49-12-75 0</inkml:trace>
  <inkml:trace contextRef="#ctx0" brushRef="#br0">18977 14974 35 0,'0'-36'23'0,"14"-1"-1"0,-14 26-2 0,0-2-3 0,0 1-6 0,0 24-7 0,0 12 2 0,0 13 1 0,0 23-1 0,-14 1 0 0,14 12-2 0,0-2-3 0,0-9 1 0,0-2-1 0,14-25 1 0,-3-9-1 0,2-15 1 0,-2 2 1 0,0-13 0 0,26-13-2 0,-13 2-3 0,0-2-17 0,13-11-25 0,-25 0-47 0</inkml:trace>
  <inkml:trace contextRef="#ctx0" brushRef="#br0">18832 15203 89 0,'0'0'0'0,"-24"-11"9"0,36 11-8 0,24 0 7 0,13 0 6 0,23 0-3 0,13 0-7 0,0 0-2 0,24 0-1 0,-26 0 2 0,-9-12 2 0,-26 0-1 0,-24 0 2 0,-11 0-1 0,-26-14-1 0,1 15-4 0,-37-13 1 0,3 12-1 0,7 0 0 0,-7 12 0 0,9 12 0 0,13 24 1 0,11-11-1 0,13 11 2 0,13-1 0 0,11 2 2 0,-12 0 1 0,24-13-2 0,-1 0 0 0,-10 0-2 0,13-13 1 0,-16 2-4 0,15 0-13 0,-13-13-26 0,13 0-27 0,-25 0 22 0</inkml:trace>
  <inkml:trace contextRef="#ctx0" brushRef="#br0">19643 15144 22 0,'0'-12'16'0,"0"12"3"0,0-14 3 0,12 3 2 0,-12 11-5 0,0-12-5 0,0 12-5 0,12-12-2 0,1 12-2 0,-2 0-1 0,24 0 0 0,4 0-2 0,-4 0 1 0,1-12-1 0,0 12 0 0,-11-12 1 0,-13 12 0 0,0 0 1 0,-12 0 2 0,-12 12-5 0,12-12 0 0,-12 12-1 0,12-12 1 0,-12 12-1 0,12 0 0 0,-13-1 0 0,1 3 0 0,-12 10 0 0,-12 12 1 0,1-1-2 0,-4 3 0 0,4-2 1 0,-1-12 0 0,36 0 0 0,-12-13 0 0,49 2 2 0,-2-13-1 0,26 0 1 0,-1 0-2 0,-11-13 0 0,-1 13-2 0,1 0-15 0,-13 13-28 0,0-13-27 0,-36 0 28 0</inkml:trace>
  <inkml:trace contextRef="#ctx0" brushRef="#br0">20199 15325 55 0,'0'-24'20'0,"24"-12"1"0,0 11-4 0,-12-12 3 0,-12 2-7 0,0 11-5 0,-12-13-3 0,-12 25-2 0,-12 12 0 0,1 12 0 0,-4-1 0 0,15 27-1 0,2-2-1 0,9 12-2 0,13-11 2 0,35-13-1 0,2-13 1 0,11 2 1 0,-11-13 0 0,-1-37 0 0,-11 14-1 0,-1-2 1 0,-12-12-1 0,-12 26 1 0,12-1 0 0,-12 12-1 0,12 12 0 0,0 12-1 0,13 25 0 0,-1 11 1 0,-12 12-1 0,0 13 0 0,-12 12 0 0,-12-36 0 0,0-1 1 0,-12-24-1 0,-13-12 2 0,1-24 2 0,-13 0-2 0,13-37 0 0,-1 2-2 0,26-13 0 0,11-1 1 0,36-12 1 0,24-11-2 0,1 11-1 0,108-59-1 0,-97 70 1 0,-11 15 1 0,-12 11 0 0,-25 12 0 0,-12 0 1 0,-12 12 0 0,0 24 0 0,-12 11-1 0,12 2 1 0,0 11-1 0,0-11 0 0,24-2 0 0,-12-9 1 0,25-2-1 0,-13-24 0 0,12 11 1 0,-12-35 0 0,12 0-1 0,-11-13 1 0,-12 2-1 0,22-1 0 0,-23-2 0 0,12 14 1 0,-12-11-1 0,1 35-1 0,-13 0 2 0,11 0-2 0,2 24 1 0,-13 0 1 0,0 0-1 0,24 48 0 0,-12-35 0 0,0-13 0 0,0-11 1 0,25-13-1 0,-25 0 1 0,12-13 0 0,0-11 0 0,1 0 0 0,-3-24-1 0,4 36 0 0,-2-26 0 0,0 3 0 0,-13 23 0 0,-11 0 1 0,13 12-2 0,-13 0 1 0,0 12 0 0,0 35 1 0,12-9-1 0,-12-26 1 0,24 36-1 0,25-13-16 0,-13-22-20 0,0 0-34 0,-24-13-14 0</inkml:trace>
  <inkml:trace contextRef="#ctx0" brushRef="#br0">21457 14986 62 0,'-12'-36'43'0,"0"11"-22"0,12 1-11 0,0 13-5 0,0 11-3 0,0 0-5 0,0 24-24 0,12 12-63 0</inkml:trace>
  <inkml:trace contextRef="#ctx0" brushRef="#br0">21676 15180 56 0,'0'0'0'0,"-13"-36"46"0,0 36-36 0,13 12 5 0,-13 0-8 0,13 23-4 0,0-11 0 0,13 14-1 0,0-15 1 0,11 14-2 0,11-26 2 0,-22 2 1 0,11-13 1 0,0 0 0 0,-11-13-2 0,-13-11 0 0,0-23 0 0,0 22-3 0,-25-12 0 0,13 2 1 0,12 11-1 0,0-2 0 0,12 15 1 0,13-1 0 0,-1 0-1 0,24 12 1 0,37 24 6 0,-73 13-4 0,12-13 0 0,-24 11 0 0,0 2 0 0,0 0-1 0,0-13 0 0,0-13 0 0,13-11 5 0,9-24-6 0,4 1 0 0,9 9-1 0,2-21-1 0,-1 11 0 0,13 0-2 0,-25 12 2 0,0 0 0 0,-12 12 1 0,1 12-1 0,11 48 2 0,24 12 1 0,-24-48-2 0,0 0 1 0,-13-11-6 0,3-2-27 0,-14 2-113 0</inkml:trace>
  <inkml:trace contextRef="#ctx0" brushRef="#br0">20659 14938 115 0,'-13'-24'5'0,"1"11"-5"0,49 2-7 0,35 11-26 0,-23 0-38 0</inkml:trace>
  <inkml:trace contextRef="#ctx0" brushRef="#br0">21033 14925 109 0,'-11'0'6'0,"-26"-11"14"0,25 11 0 0,12-13-9 0,-12 2-6 0,12 11-11 0,36 11-61 0,-24-11 2 0</inkml:trace>
  <inkml:trace contextRef="#ctx0" brushRef="#br0">22425 14744 97 0,'0'0'0'0,"71"-24"33"0,-10 24-13 0,36 49 18 0,-48 11-24 0,11 25-2 0,-36 36-5 0,-11 0-3 0,-61 168 2 0,-50-120-7 0,-216 195-177 0</inkml:trace>
  <inkml:trace contextRef="#ctx0" brushRef="#br0">17925 16365 0 0,'0'0'5'0,"0"0"7"0,0-13 3 0,12 13 0 0,-12-11 0 0,12 11 2 0,-12-13-2 0,0 13-4 0,0-11-4 0,0 11 2 0,-36 11-8 0,24 2-1 0,-61 22 0 0,36-9 1 0,-10-2-2 0,23 11 0 0,-12 26 2 0,23-37-1 0,1 13 1 0,0-1 0 0,12-12 1 0,0 1 0 0,0 11 1 0,12-24 0 0,0 11 2 0,12 1-2 0,1-11 1 0,-1 0 1 0,12-1-1 0,49 0-1 0,-37-12-2 0,-12 0 0 0,-11 0-3 0,-1 0-3 0,0-12-18 0,-12 0-6 0,-12-1-55 0</inkml:trace>
  <inkml:trace contextRef="#ctx0" brushRef="#br0">17623 16656 1 0,'0'0'3'0,"0"0"12"0,0 0 1 0,12 0 5 0,12-13-1 0,12 13-3 0,1-13-1 0,11 2-3 0,0 11-4 0,-11 0-4 0,-13-12-2 0,0 12-2 0,-24 0 0 0,12 12-2 0,12-12-73 0,-24 11 26 0</inkml:trace>
  <inkml:trace contextRef="#ctx0" brushRef="#br0">18748 16474 1 0,'0'-13'7'0,"12"-46"40"0,-12 22-14 0,0 13-14 0,12 0-6 0,-12 24-2 0,0 11-3 0,-12 37-2 0,12 2-1 0,-12 10 0 0,-13 13-1 0,13 84-1 0,0-84-2 0,0-38 0 0,12 2 1 0,0-26-5 0,-12-11-6 0,12 0-16 0,12-24-27 0,0 0-15 0</inkml:trace>
  <inkml:trace contextRef="#ctx0" brushRef="#br0">18930 16352 63 0,'0'-11'12'0,"0"-2"11"0,11 13-12 0,0 13 8 0,-11 35-7 0,0 13-5 0,0-1-1 0,0 13-1 0,0 0-2 0,-11 10-2 0,0-21 0 0,11-26 2 0,-13-1-2 0,1-35-5 0,12 0-11 0,-12 0-29 0,12-24-53 0</inkml:trace>
  <inkml:trace contextRef="#ctx0" brushRef="#br0">18772 16352 42 0,'0'0'0'0,"0"-35"25"0,12 11-4 0,24-13 4 0,13 24-8 0,23 2-8 0,-11 11-3 0,-1 35-2 0,-12 2-2 0,-23 24-1 0,-13-13 1 0,-12 13-1 0,-12-25 1 0,-25 0 0 0,-11-11-1 0,0-13 0 0,-13 0 1 0,-11 0-2 0,11-12 0 0,13 0 0 0,11-24-2 0,13 12 1 0,12 0 0 0,24-1-1 0,0 2 1 0,37 11 1 0,-13 11 2 0,24 14 2 0,-11-1 1 0,23 11 0 0,-12 3 1 0,-11-2-3 0,0-1-2 0,-13 2 0 0,-12-12-2 0,-12-2-6 0,-12 1-13 0,0-11-23 0,0-2-43 0</inkml:trace>
  <inkml:trace contextRef="#ctx0" brushRef="#br0">19352 15930 41 0,'0'-24'11'0,"0"-13"8"0,0 0 3 0,26 2 10 0,-26 11-25 0,11 24-5 0,-22 59 5 0,11 2-4 0,0 0 1 0,0-1-1 0,0 13-1 0,0-12 0 0,0-13-2 0,0 23 1 0,0-57 0 0,0-14 6 0,11 0 1 0,2-38-6 0,-2-9 0 0,0 11-1 0,2-1-1 0,11-47 1 0,-12 47-1 0,0 1 0 0,25 0 0 0,-37 23 1 0,12 13-1 0,-12 0 0 0,0 13 0 0,12 11 0 0,0 12 0 0,12 49 0 0,-24-49 0 0,24 1 0 0,1-1 0 0,-13-12 0 0,0-13 0 0,0 2 1 0,12-13 0 0,-11 0 2 0,-2-24-2 0,26-50 3 0,-24 27-3 0,9-14 0 0,2-11 0 0,-11-1 0 0,11 13-1 0,0 12 1 0,-11 22-1 0,-1 26 0 0,-12 0-11 0,0 50-31 0,0-15-71 0</inkml:trace>
  <inkml:trace contextRef="#ctx0" brushRef="#br0">19293 15856 0 0,'0'0'2'0,"0"-11"3"0,0 11 1 0,0 0-2 0,0 0 2 0,0 0 1 0,0 0 1 0,0-13 4 0,0 13-1 0,0 0-3 0,0 0-2 0,0-11-1 0,0 11-2 0,-13-13 2 0,13 13 0 0,0-11 1 0,0 11 0 0,-12-12 1 0,12 0-1 0,0-1-1 0,0 0-2 0,0 2 0 0,0 11 0 0,12 0 0 0,-12 0-1 0,0 0 2 0,0 0-1 0,0 0-3 0,0 11 1 0,0 2-1 0,0 0 1 0,13-1 1 0,-13 0-2 0,11-1 1 0,-11 2 0 0,0-2-1 0,0 13 1 0,13-11 0 0,-13 11 0 0,-13-11-1 0,13 11 1 0,0 0 0 0,0-12 0 0,13 12-1 0,-2 0 1 0,-11-12 0 0,11 37 0 0,2-37 1 0,-13 0-2 0,0 0 0 0,0 0 0 0,0-1 1 0,0 3-2 0,0-2 1 0,0 0 0 0,0 0 1 0,12 0-1 0,-12-12 1 0,0 0 2 0,0 0 0 0,0-12-2 0,0 12-1 0,0 0 1 0,0 0-1 0,0-12 1 0,0 12-1 0,14-12 0 0,-14 12 0 0,11-37 1 0,2 13-1 0,-2 12 1 0,0-12-2 0,2 0 1 0,-1-1 1 0,-12 1-1 0,12 0 0 0,0 12 1 0,0-36 0 0,1 35-1 0,-13 1 1 0,0 0 1 0,0 12 0 0,0-13-1 0,0 13 0 0,0 0 0 0,11-11 0 0,-11 11-1 0,0 0 1 0,0 0 0 0,13 0-1 0,-13 11 0 0,0-11 0 0,12 0 0 0,-12 13 0 0,0-13 0 0,12 12 0 0,0 13 0 0,-12-1 0 0,12 0 0 0,-12-12 0 0,12 0 0 0,1 12 0 0,-13 0 0 0,11 1 0 0,-11-1 1 0,13-12-1 0,-13 12-1 0,12-12 2 0,-12-1-1 0,12-11 0 0,-12 14 0 0,0-14 0 0,0 0 1 0,0 0 1 0,0-14-2 0,12 14 0 0,-12 0 0 0,12-23 1 0,-12 23-1 0,13-12 0 0,-2 0 0 0,-11 0 0 0,13 0 0 0,-13-25 0 0,11 25 0 0,26-61 1 0,-37 38-1 0,24-2 1 0,-24 13-1 0,11 0 0 0,2 11 0 0,-13 2 0 0,0-1 1 0,0 24-2 0,0-12 1 0,0 0 0 0,0 11 0 0,0-11 0 0,0 0-2 0,0 37-40 0,0-26-39 0</inkml:trace>
  <inkml:trace contextRef="#ctx0" brushRef="#br0">17889 17901 31 0,'0'0'8'0,"0"0"2"0,0 0 3 0,0 0 12 0,0 0-3 0,12 0 0 0,-12-13-17 0,12 2 0 0,12-13-1 0,-12 0-1 0,13 0 0 0,-1 11-2 0,0-11 0 0,0 11 0 0,1 2 0 0,-3 11 0 0,4 0 0 0,-14 24-1 0,13 0 1 0,-3 13-1 0,-9-13 2 0,11 0 2 0,-11-13 2 0,0-11-4 0,-2 0 0 0,13 0-2 0,-12-11-10 0,12-2-12 0,-12 2-14 0,0-2-12 0,0 2-7 0</inkml:trace>
  <inkml:trace contextRef="#ctx0" brushRef="#br0">18191 18010 9 0,'0'0'0'0,"0"12"11"0,-24 12-3 0,0 1 2 0,0-1 4 0,-13 0 7 0,26-12 1 0,-2 0-10 0,13-12 0 0,0-12-2 0,0-12-3 0,24 12-4 0,1-25-1 0,-13 25 0 0,12-12 0 0,-11 12 1 0,9 12 0 0,-9 0 0 0,-1 12-2 0,13 0 0 0,-12 12 1 0,22-11-2 0,-11-1-9 0,12-12-19 0,13-25-43 0,-25 25 32 0</inkml:trace>
  <inkml:trace contextRef="#ctx0" brushRef="#br0">19378 17708 65 0,'0'0'0'0,"0"-24"39"0,0-1-22 0,0 12-4 0,0 2-1 0,0 11-4 0,0 24 1 0,0-11-6 0,0 11-3 0,11 12 0 0,-11 11 0 0,13-9 1 0,-13 22-1 0,11-24 0 0,0 13 0 0,-11-13 0 0,13-12 0 0,-13-12-1 0,0 0-1 0,0-12-1 0</inkml:trace>
  <inkml:trace contextRef="#ctx0" brushRef="#br0">19268 17646 62 0,'0'0'0'0,"0"-11"17"0,12-1-8 0,12 12 4 0,24 0 1 0,2 0-7 0,9 23-3 0,-11 3-3 0,-11-2-1 0,12 12 0 0,-1 0 0 0,-11 13 0 0,-2-2 0 0,-24 2 0 0,-11 0 0 0,-35-13 1 0,-1 0-1 0,-24-12 1 0,-13-11 0 0,0-1 0 0,-37-12 1 0,75 0-3 0,24 0 0 0</inkml:trace>
  <inkml:trace contextRef="#ctx0" brushRef="#br0">19885 17720 61 0,'0'0'0'0,"-13"0"31"0,13-24-14 0,25 24 11 0,-13 12-28 0,0 0 1 0,12 12 0 0,0 11-1 0,0-9 1 0,13 9 0 0,-13 2 0 0,11-1 0 0,-22 0-1 0,11-12 1 0,-11 1 0 0,0-13-1 0,-13 0 0 0,11-12-2 0,-11 0 1 0</inkml:trace>
  <inkml:trace contextRef="#ctx0" brushRef="#br0">20476 17659 79 0,'0'-24'33'0,"13"12"-26"0,-13 12 3 0,-35 23 13 0,22 3-21 0,-11-2-2 0,0 24 1 0,-25 13-1 0,13-2 0 0,-37 50 1 0,49-60-1 0,0-13 0 0,11-23-2 0</inkml:trace>
  <inkml:trace contextRef="#ctx0" brushRef="#br0">21106 17357 54 0,'0'0'19'0,"0"-13"-11"0,-12 13-5 0,0 24 7 0,-24 13 5 0,-1 24-1 0,-11 24-4 0,13-25-6 0,-15 84-4 0,26-59 1 0,13 0-1 0,-2 12 0 0,26-24 1 0,9-13 0 0,76 13 1 0,-37-61-1 0,-13-1 0 0,0-11 0 0,-11 0-2 0,-25 0 0 0</inkml:trace>
  <inkml:trace contextRef="#ctx0" brushRef="#br0">21530 17526 18 0,'0'0'15'0,"0"-24"2"0,0-12 28 0,0 23-26 0,0 2-6 0,0 11-8 0,0 0-3 0,0 11 2 0,0 26 1 0,12 48 2 0,0-1-3 0,-12-47-4 0,0 11 0 0,0-13 0 0,0 15 0 0,0-15 0 0,0-22 0 0,0 11 0 0,-12-24 1 0,12 0-1 0,0-13 1 0,12-11-1 0,12 0 0 0,-12 1 0 0,13-2 0 0,36-35-1 0,-15 48 0 0,-21 12 1 0,-13 0 0 0,12 12 0 0,-11 11 0 0,-2 14 1 0,2 24-1 0,-13-26 0 0,-13-10 1 0,-11 0 0 0,0-14-1 0,-13-11 1 0,2 13-1 0,-2-13 1 0,13-13-2 0,13 2-1 0</inkml:trace>
  <inkml:trace contextRef="#ctx0" brushRef="#br0">21917 17901 76 0,'0'0'7'0,"0"0"24"0,12 0-13 0,12 0-7 0,1 0-7 0,10 0-2 0,2-13-1 0,-2 13 1 0,14-24 1 0,0 13 0 0,-13-13-1 0,-24 0 1 0,0 11-2 0,-12-24-1 0,-12 2 0 0,-25 23 0 0,-11 0 1 0,36 12-1 0,-13 0 0 0,1 12 0 0,2 12 0 0,9-1 0 0,1 1 0 0,12 14 1 0,0-15-1 0,12 14 0 0,12-26 1 0,11 26-1 0,2-37 0 0,11 24 1 0,-11-24-1 0,12 0 0 0,36-11 1 0,-39-2 0 0,4-11-1 0,-2 11 0 0,0-11 1 0,13-23 0 0,-49 22-1 0,-12 1 1 0,-36-12-1 0,12 36 1 0,-13-12-1 0,13 24 1 0,-13 0-1 0,15 12 1 0,9 13 0 0,1-13-1 0,37 35 1 0,-14-34 0 0,24 0 0 0,2-14-1 0,12 2 0 0,48-2-1 0,-49-22-3 0</inkml:trace>
  <inkml:trace contextRef="#ctx0" brushRef="#br0">22920 17720 68 0,'0'0'10'0,"0"0"16"0,-12-12-4 0,0 12-10 0,12 0 0 0,-12 0-4 0,12 12-3 0,0 12-3 0,12 0 0 0,0 13-1 0,-12-2 0 0,25 2-1 0,-14-1 0 0,2-11 0 0,-1-1 2 0,-12-13 6 0,0-11-3 0,0 13-3 0,0-26 0 0,-12 2 0 0,12-13-1 0,-13-1 0 0,2-11 0 0,11-1-2 0,-13 2 2 0,26 9-1 0,-2 2 0 0,2 13 0 0,23-13 0 0,-12 24-8 0,13 0-34 0,-1 12-80 0</inkml:trace>
  <inkml:trace contextRef="#ctx0" brushRef="#br0">23489 17477 54 0,'0'-11'36'0,"0"11"-22"0,0-13-4 0,37 2 7 0,-15 11-1 0,16 24-2 0,-2 12-3 0,12 13-2 0,-22 11 0 0,-4-12-9 0,-22 25 0 0,0 48 1 0,-11-49-1 0,-38 74 0 0,-11-51 0 0,-1 3 0 0,-11-37-1 0,35-26-1 0</inkml:trace>
  <inkml:trace contextRef="#ctx0" brushRef="#br0">24578 16123 37 0,'-13'-24'16'0,"-11"12"-14"0,12 12 0 0,12 12 0 0,12 37 9 0,0-13-6 0,37 36 2 0,-13-24-4 0,-11 74 6 0,-25-50-6 0,-13 1 0 0,-11-1 0 0,-24 13-1 0,11-12 0 0,13-26 2 0,-1-10 0 0,14 11-1 0,-2 1-1 0,26 48 2 0,23-49-3 0,0 25-1 0,1-14 0 0,-13 15-1 0,0-2 0 0,-24 0 2 0,-12 2 0 0,-12-2 4 0,-13-11-3 0,25-13-2 0,0 49 1 0,12-38 0 0,12 15 0 0,13-14-1 0,-1 13 1 0,-24-2 0 0,12 38 0 0,-24-59 0 0,-12-15 0 0,-1-11-1 0,1-11-2 0</inkml:trace>
  <inkml:trace contextRef="#ctx0" brushRef="#br0">25569 17368 35 0,'0'0'12'0,"38"-11"1"0,-3-2 6 0,25 13-3 0,1 0-4 0,0 0-3 0,-1-11-3 0,0 11-1 0,1 0-2 0,-25 0 0 0,-12 0-3 0,-12 0-2 0,-12 0-47 0,-12 0-2 0,0 11 28 0</inkml:trace>
  <inkml:trace contextRef="#ctx0" brushRef="#br0">25642 17551 16 0,'-13'0'7'0,"-9"11"2"0,9 14 6 0,13-25 8 0,13 12-1 0,9-12-8 0,15-12-6 0,11 12-3 0,1-12-2 0,12-1-3 0,-25 13 0 0,0-11-2 0,-12 11-8 0,0 0-12 0,-12-13-15 0,-12 13-6 0</inkml:trace>
  <inkml:trace contextRef="#ctx0" brushRef="#br0">25944 17055 36 0,'0'0'6'0,"0"-13"16"0,-13 1-9 0,13 12-4 0,-11 12 6 0,0 25-4 0,-14 23-3 0,1 13 0 0,-1 12-2 0,1-1-1 0,12 1-4 0,-12 11 0 0,0-12 0 0,24-46-1 0,-12-14 0 0,12 12-2 0</inkml:trace>
  <inkml:trace contextRef="#ctx0" brushRef="#br0">27166 17176 53 0,'0'-12'9'0,"-13"-13"18"0,13 13-3 0,13 49-13 0,-1 11-5 0,0 60-1 0,0-47-4 0,0 11 0 0,-12-11-2 0,12-13 0 0,-12-23-5 0,0-1-13 0,0-24-20 0,0 0-24 0</inkml:trace>
  <inkml:trace contextRef="#ctx0" brushRef="#br0">27046 17164 34 0,'11'-14'12'0,"0"3"2"0,39 11 3 0,10 0-4 0,0 11-6 0,13 27-3 0,0-2-3 0,-13 23-2 0,-12 2 1 0,-22 0 2 0,-15 0 0 0,-11-13 3 0,-37 0 7 0,-11-23-2 0,-12-13-2 0,-13 0-4 0,0-12-1 0,1 0-2 0,11 0-1 0,24-12-5 0,26 12-23 0,22-12-31 0,13 0 8 0</inkml:trace>
  <inkml:trace contextRef="#ctx0" brushRef="#br0">27650 17248 27 0,'0'-13'25'0,"0"-10"-8"0,12 11-2 0,12 12 3 0,0 0-3 0,-12 12-6 0,25 24-3 0,-25 13-3 0,37-2-2 0,-27 1 1 0,3 2-2 0,13-15 1 0,-27 14 0 0,13-24-1 0,-24-14-3 0,12 2-6 0,-12-1-10 0,0-12-14 0,0 0-40 0</inkml:trace>
  <inkml:trace contextRef="#ctx0" brushRef="#br0">28158 17200 30 0,'0'0'0'0,"0"-12"17"0,0 0-8 0,0 0 0 0,0 24 7 0,0 0-5 0,-12 24-4 0,-12 12-2 0,11 0 1 0,-11 13 0 0,-36 35 2 0,35-59-5 0,1 0 0 0,12-26-2 0,0 14-1 0,0-13-11 0,12-12-37 0,0 12-13 0</inkml:trace>
  <inkml:trace contextRef="#ctx0" brushRef="#br0">28629 16957 17 0,'0'0'9'0,"13"-24"7"0,-13 13 1 0,-13 11-3 0,0 0-4 0,-22 11-3 0,-1 38-3 0,-13 11 2 0,1 37 1 0,-1 47 1 0,13-22-5 0,12-13-1 0,24-24-1 0,0-25-1 0,24 1 0 0,1-13 0 0,23 1 1 0,-12-2-1 0,13-23 1 0,0 1 0 0,-25-13-1 0,-2 1-2 0</inkml:trace>
  <inkml:trace contextRef="#ctx0" brushRef="#br0">31605 17103 28 0,'0'0'5'0,"-12"-12"11"0,24 0-2 0,-12 12 2 0,24 0-2 0,11 24-2 0,3 12 0 0,-2 13-3 0,36 131 4 0,-59-58-11 0,-2 11-2 0,-35-12 0 0,0-12 0 0,-24-13 1 0,-13-35 0 0,13-13-1 0,0-23-1 0,24-25 1 0</inkml:trace>
  <inkml:trace contextRef="#ctx0" brushRef="#br0">28932 17079 28 0,'0'0'0'0,"-12"-12"22"0,0 0-1 0,12 12-6 0,0 0-6 0,0 12 2 0,0 36-3 0,12 13-1 0,12 11-2 0,-11 0-2 0,-2 0-2 0,13 2 0 0,-13-14 0 0,15-11-1 0,-26-13 1 0,13-1 0 0,-13-35 1 0,11 0-1 0,13 0-10 0,-13 0-18 0,38-11-19 0,-24-13-4 0</inkml:trace>
  <inkml:trace contextRef="#ctx0" brushRef="#br0">28786 17320 30 0,'0'0'0'0,"-24"0"23"0,0-11-14 0,24 11 2 0,24 11 2 0,25 2-6 0,12-2-4 0,11 13-1 0,26-11 0 0,-3-2-1 0,2 2 1 0,0-13-1 0,-24 0 0 0,-13-13 0 0,-12-22 3 0,-48 11 0 0,0 0 2 0,-24-13-1 0,0 24 0 0,-24 2-1 0,22-2-1 0,-9 13-1 0,11 24 0 0,0 0-2 0,12 26 1 0,12-2-1 0,0 0 1 0,36 0 0 0,49 37 2 0,-25-60-2 0,13-25 0 0,-25 12 0 0,-12-24 0 0,1-13 1 0,-13-11 0 0,13 0 0 0,-26-12-1 0,13 11 0 0,-12 24 0 0,-12 2 0 0,13 11-1 0,-1 0 1 0,1 24-1 0,9 13 1 0,27 47 0 0,-49-35-1 0,0-25 1 0,-12 0 1 0,-12-12 0 0,-24-12 0 0,-2 0 0 0,3-12-1 0,11 0 0 0,36 0 0 0,0 12 0 0,36-12-1 0,24 12 0 0,25 0 2 0,24 0 1 0,0 0-3 0,-12 0-1 0,-13-12 1 0,-24-12-1 0,-23-13 1 0,-25-48 0 0,-24 24 0 0,-61-72 0 0,24 62 0 0,27 10 0 0,-3 37 0 0,25 12-1 0,0 12 0 0,0 36 2 0,0 11 0 0,0 15-1 0,0-2 0 0,0 12 1 0,0-11-1 0,36 72 0 0,0-84-8 0,0-1-11 0,37 1-3 0,-25-37 20 0,1 0 1 0,48-12-1 0,11-12 0 0,-47-25 1 0,-25 1-1 0,0 0 1 0,-23 0 1 0,-13-1 2 0,0 13 10 0,-37 0-1 0,1 11-2 0,-12 13-1 0,-1 0-2 0,-11 24-2 0,-25 50 0 0,73-14-3 0,12-12-1 0,25-35 0 0,-3-1 0 0,41 0 1 0,8-12-1 0,2-24 0 0,0-49 1 0,-61 36-1 0,0 1 0 0,-12 12 1 0,0 24 1 0,0-12-1 0,-12 24 1 0,12 12-1 0,0 12 0 0,36-11 0 0,1-13 0 0,11 0-2 0,0 0-12 0,0-12-34 0,0 0-63 0</inkml:trace>
  <inkml:trace contextRef="#ctx0" brushRef="#br0">29899 17405 21 0,'0'0'7'0,"-12"-13"16"0,0 13 3 0,0-11 0 0,0-2-4 0,-1 2-5 0,2-2-4 0,11 2-4 0,36-2-2 0,-24 2-5 0,25 11-4 0,-26 24-140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000" max="10000" units="dev"/>
          <inkml:channel name="Y" type="integer" min="-10000" max="10000" units="dev"/>
          <inkml:channel name="F" type="integer" max="255" units="dev"/>
          <inkml:channel name="T" type="integer" units="dev"/>
        </inkml:traceFormat>
        <inkml:channelProperties>
          <inkml:channelProperty channel="X" name="resolution" value="1" units="1/dev"/>
          <inkml:channelProperty channel="Y" name="resolution" value="1" units="1/dev"/>
          <inkml:channelProperty channel="F" name="resolution" value="1" units="1/dev"/>
          <inkml:channelProperty channel="T" name="resolution" value="0" units="1/dev"/>
        </inkml:channelProperties>
      </inkml:inkSource>
      <inkml:timestamp xml:id="ts0" timeString="2025-09-12T11:44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antiAliased" value="0"/>
    </inkml:brush>
  </inkml:definitions>
  <inkml:trace contextRef="#ctx0" brushRef="#br0">27613 5528 28 0,'-12'-12'13'0,"12"0"-15"0,0 12-6 0,0 0-1 0,0 0 7 0,-12 0 4 0,-12 0 3 0,-1 0-3 0,-10 24-28 0</inkml:trace>
  <inkml:trace contextRef="#ctx0" brushRef="#br0">27009 5854 84 0,'-24'-12'18'0,"-37"0"-14"0,13 12-12 0,48 12-15 0,-37 12-9 0,13-11-7 0</inkml:trace>
  <inkml:trace contextRef="#ctx0" brushRef="#br0">26272 6532 60 0,'-74'12'38'0,"-23"23"-30"0,49 15-7 0,11-2-7 0,26 12-18 0,-13 0-36 0</inkml:trace>
  <inkml:trace contextRef="#ctx0" brushRef="#br0">25981 7645 108 0,'-37'24'4'0,"13"35"-3"0,13 2-4 0,22 24-14 0,-11 0 0 0,11 24 1 0,-11-1 0 0,25 1 7 0,48 73 8 0,-37-97 6 0,13-13 12 0,-1-11 4 0,1-13-9 0,-1 13-7 0,11-1-3 0,4 0-6 0,20 25-73 0</inkml:trace>
  <inkml:trace contextRef="#ctx0" brushRef="#br0">29042 5516 117 0,'22'-36'-4'0,"15"10"-2"0,-1 26-14 0,49 13-2 0,-12 0-2 0,-2 11-10 0</inkml:trace>
  <inkml:trace contextRef="#ctx0" brushRef="#br0">30262 6024 66 0,'0'0'0'0,"37"12"17"0,-26 35-2 0,2 3-15 0,11-2-29 0,-12-13-27 0</inkml:trace>
  <inkml:trace contextRef="#ctx0" brushRef="#br0">30770 6822 73 0,'0'12'16'0,"24"12"-11"0,13 25-4 0,11 11-27 0,13 13-14 0,-48-49 21 0</inkml:trace>
  <inkml:trace contextRef="#ctx0" brushRef="#br0">30999 7680 31 0,'0'0'0'0,"0"48"38"0,-11 26-24 0,11 10-11 0,0 1-3 0,0 24 0 0,11 35-2 0</inkml:trace>
  <inkml:trace contextRef="#ctx0" brushRef="#br0">27855 9736 74 0,'-13'0'15'0,"-9"24"-9"0,22 13 5 0,22 0 6 0,16-13-1 0,-2 0-8 0,24 12-5 0,37-24-8 0,24 13-32 0,36-13-32 0,-109 0 37 0</inkml:trace>
  <inkml:trace contextRef="#ctx0" brushRef="#br0">28847 10027 23 0,'85'0'52'0,"36"0"10"0,-37-12-22 0,-23 0-16 0,-13-24-14 0,1 24-8 0,22-25-31 0,-8 25-120 0</inkml:trace>
  <inkml:trace contextRef="#ctx0" brushRef="#br0">32403 19607 255 0,'0'-37'0'0,"0"13"0"0</inkml:trace>
  <inkml:trace contextRef="#ctx0" brushRef="#br0">29838 5794 39 0,'0'0'0'0,"0"-13"7"0,0 2-4 0,0 11-1 0,-22 0 0 0,-28 0 6 0,-22 11 3 0,-1 2 0 0,-36 11-1 0,13 0-1 0,-13 13-1 0,12 11-3 0,-12 25-3 0,11 10-1 0,3 15 1 0,34-2-2 0,25 2 1 0,24-3 0 0,-1 3 0 0,50-2 1 0,23-11-1 0,14 12 1 0,33 0 0 0,15 0 0 0,11 0 0 0,12-2-1 0,0 15-1 0,-12-13 0 0,0-12-1 0,12-25 2 0,-12-12-1 0,0-11 8 0,25-26 9 0,-49-34-3 0,-13-15-6 0,-48 14-5 0,1-11-2 0,-25 11-5 0,13-13-21 0,-37 1-45 0,0 12 11 0</inkml:trace>
  <inkml:trace contextRef="#ctx0" brushRef="#br0">28399 5672 58 0,'0'-35'26'0,"-11"11"-11"0,11 11-10 0,36 13-4 0,0 0 1 0,13 13 0 0,12 11 2 0,-2 11 1 0,13 14 0 0,13 36 0 0,-12 12-2 0,-12 0-1 0,-13 10-1 0,0 15 0 0,-35-1 0 0,0-12 0 0,-39-12 0 0,-9 0 0 0,-38-13 1 0,-12-11-1 0,-12-13 0 0,-13-11 0 0,3-1 0 0,-3 13-1 0,14-25 2 0,-13 12-2 0,12 0 0 0,0-11 1 0,2-2-1 0,-3-9 1 0,-96-2 0 0,73-24-1 0,1 0 2 0,-26 0-1 0,-12-13-1 0,-10-11 1 0,-14-24-1 0,1-12 3 0,1-13 0 0,-136-133 5 0,219 110-5 0,37-2-1 0,48 37-3 0,36 26-4 0,61 23-20 0,60 0-82 0</inkml:trace>
  <inkml:trace contextRef="#ctx0" brushRef="#br0">27057 7548 55 0,'24'-24'5'0,"26"-25"0"0,9 13 2 0,-11-1 3 0,1 13 2 0,-13 12 2 0,0 0 0 0,1 0-4 0,11 36-4 0,0 12-1 0,13 48-3 0,-1 2 0 0,13 11 0 0,-24 23 2 0,-1 38-1 0,-11-1-1 0,-15 24-1 0,-44 158-1 0,-27-169 1 0,-24-13 1 0,0-12 4 0,-12-36 2 0,-11-24 1 0,0-13-1 0,-1-24-3 0,-1-24-2 0,26 1-1 0,12-25-2 0,24 0-6 0,36-25-23 0,12-11-37 0,24 0-19 0</inkml:trace>
  <inkml:trace contextRef="#ctx0" brushRef="#br0">27710 7983 95 0,'0'0'0'0,"-12"-170"5"0,36 61-2 0,49 0-3 0,24 13 1 0,11 24-1 0,1 23 0 0,11 37 2 0,2-12 3 0,23 24 2 0,14 0-1 0,9 24-2 0,1 12-2 0,1 25-1 0,-1 0 0 0,-36 10-1 0,0 14 0 0,-36 13 0 0,-38-14 0 0,-9 13 0 0,-37 0 3 0,-26 12-1 0,-48 0 1 0,-11 11-2 0,-49-23 1 0,-12 0-2 0,-24 0 1 0,-25-25-1 0,1-24 3 0,-194-35 7 0,193-50-2 0,25-11 1 0,0-12-4 0,37 11-3 0,35-11-1 0,24-13-29 0,85 61-39 0,-12 12 7 0</inkml:trace>
  <inkml:trace contextRef="#ctx0" brushRef="#br0">30807 7789 90 0,'0'-11'1'0,"24"-14"1"0,0 0-2 0,-12 14 1 0,-24 11 4 0,-24 0 5 0,-86 36 3 0,2 0 1 0,-13 25-2 0,-25 24-6 0,1 12-6 0,0 10 0 0,-24 39 0 0,23-13 1 0,-11 13 0 0,-12 71 0 0,72-59 0 0,36-13 0 0,36 0 0 0,26-25 0 0,71-22 0 0,13-1 1 0,36-25-1 0,12 1 1 0,12-13-1 0,-24-24 0 0,-14 0 0 0,-10 1 0 0,-48-1-83 0,-25-24 0 0</inkml:trace>
  <inkml:trace contextRef="#ctx0" brushRef="#br0">27589 8842 89 0,'0'-24'5'0,"12"-25"1"0,61 24 6 0,36 1 8 0,60 0-1 0,25 13-1 0,193 107-3 0,-194 1-11 0,-23 24-1 0,-37 11-2 0,-25 1-1 0,-35-11 1 0,-49-13-1 0,-12-24 1 0,-12-38 1 0,-24-10-1 0,0-12 0 0,-12 11-16 0,-25-12-111 0</inkml:trace>
  <inkml:trace contextRef="#ctx0" brushRef="#br0">27238 6083 19 0,'0'0'26'0,"13"-11"-7"0,11 11 26 0,-12-13-28 0,12 2 12 0,0-1-18 0,-24 0-2 0,13 12-4 0,-13-12-2 0,-13 12-3 0,-23-12 0 0,0 24 1 0,-1 12-1 0,1 12-1 0,12 13 1 0,0-2 0 0,24 1 0 0,0-11 0 0,60 11-4 0,-11-35-4 0,11-13-13 0,49-37-66 0,-74 26 36 0</inkml:trace>
  <inkml:trace contextRef="#ctx0" brushRef="#br0">27601 5903 30 0,'0'-12'21'0,"0"-37"11"0,0 25 1 0,0 12-2 0,-12 12-14 0,12 24-3 0,0 12-3 0,0 25-2 0,0 0-3 0,0-1-2 0,0 25-3 0,0-2-3 0,0 2-18 0,0-11-31 0,0-26-51 0</inkml:trace>
  <inkml:trace contextRef="#ctx0" brushRef="#br0">29887 6435 106 0,'-24'-12'28'0,"-48"24"-2"0,23 23-13 0,13-9-4 0,0 22-4 0,12 0-2 0,-1-11-1 0,25-2-1 0,0-11-1 0,25 13 0 0,23-25-7 0,0-12-17 0,26 0-15 0,-15 0-9 0,-11-25-17 0</inkml:trace>
  <inkml:trace contextRef="#ctx0" brushRef="#br0">30008 6603 27 0,'0'-24'31'0,"-12"1"0"0,24 11-5 0,-12 0-3 0,37 12-2 0,-13 0-1 0,12 0-5 0,-1 12-7 0,-9 12-6 0,-26 11 0 0,-13 15 1 0,-22-15-2 0,-14 14 0 0,0 0-1 0,1-13 0 0,24 0 0 0,24-24 0 0,36-12 0 0,13 0-1 0,36-12-6 0,11-12-19 0,37 24-58 0,-97 0 20 0</inkml:trace>
  <inkml:trace contextRef="#ctx0" brushRef="#br0">28750 7741 69 0,'0'0'0'0,"0"-24"13"0,0 24 0 0,0-13 12 0,-36 13-4 0,-12 13-4 0,-2 11-4 0,4 13-4 0,9 11-4 0,25-12-1 0,0 13-4 0,12-1 0 0,12-12-1 0,24-11-5 0,12-1-13 0,13-12-17 0,11-12-18 0,-35 0 4 0</inkml:trace>
  <inkml:trace contextRef="#ctx0" brushRef="#br0">28908 7862 28 0,'0'0'0'0,"0"-36"41"0,0 23-16 0,24-11 3 0,1 0-3 0,-1 12-7 0,11 0-5 0,2 12-5 0,-26 0-3 0,2 12-2 0,-13 13-1 0,11-1-1 0,-22 12-1 0,11 0 1 0,-13 1-1 0,2-1-1 0,11-24 2 0,-11 0-1 0,22 0 0 0,0 11 0 0,13-9 0 0,-11-2 0 0,-1 12 0 0,-12 0 0 0,0-13 4 0,-25 13 0 0,-10-11-2 0,-15-2-2 0,15 3-16 0,-13-2-139 0</inkml:trace>
  <inkml:trace contextRef="#ctx0" brushRef="#br0">26827 8248 34 0,'0'0'11'0,"-37"0"-1"0,2 13 6 0,10 11 3 0,-35 61 3 0,49-37-12 0,11 36-1 0,11-58-8 0,74-2 6 0,-25-24-9 0,-11 0-16 0,-1-12-26 0,-12 0-18 0</inkml:trace>
  <inkml:trace contextRef="#ctx0" brushRef="#br0">27033 8261 62 0,'0'0'7'0,"-12"13"2"0,0 11 5 0,0 11 3 0,0 2-5 0,12 0-3 0,0-1-4 0,12 0-3 0,-12 0-1 0,24-11-1 0,1-13-1 0,-3-12-3 0,15 0-3 0,0-24 0 0,-1-2 3 0,-12 3 3 0,-12-13 2 0,0 24 3 0,-12 12 4 0,0 12 4 0,-12 47 6 0,0 39-14 0,12-50-13 0,12 0-53 0,-12-35 0 0</inkml:trace>
  <inkml:trace contextRef="#ctx0" brushRef="#br0">29766 6059 26 0,'0'0'16'0,"0"0"-3"0,0-11-4 0,0-1 7 0,0-12-1 0,12 12-6 0,26-25 1 0,-16-23 4 0,15-13 1 0,11-24 0 0,25-23 1 0,0-39-5 0,36-34-4 0,-13-12-5 0,50-13-1 0,-26 36-2 0,-23 38 3 0,-37 47-1 0,-23 49-1 0,-25 24 0 0,-12 11-2 0,-12 1-19 0,0 12-46 0,0 12-26 0</inkml:trace>
  <inkml:trace contextRef="#ctx0" brushRef="#br0">33044 17805 255 0</inkml:trace>
  <inkml:trace contextRef="#ctx0" brushRef="#br0">30746 3327 57 0,'-12'-25'18'0,"-25"25"-13"0,26-12 4 0,-38 12 3 0,-11 12-2 0,-1 13 0 0,37-14-6 0,12 14-3 0,0-1-1 0,24 11 0 0,24 3 1 0,1-2-1 0,22-1 0 0,-10 2 1 0,0 11-2 0,-25-24 4 0,-12 13-2 0,-12-25 5 0,-24 13 2 0,-12-14 0 0,-13-11-3 0,-11 0-1 0,10 0-3 0,3 0-1 0,23 0-11 0,24-11-25 0,0-2-40 0,0 13 43 0</inkml:trace>
  <inkml:trace contextRef="#ctx0" brushRef="#br0">30892 3242 87 0,'0'0'0'0,"-13"-37"14"0,13 0-5 0,-12 13 3 0,12 24-1 0,12 0-6 0,-12 13 0 0,0 35 0 0,0 13-3 0,13 121 2 0,-13-99-3 0,0-33 0 0,0 33-1 0,11-33 0 0,-11-26 0 0,11-24 2 0,-11 11 0 0,14-35 1 0,-2 13-3 0,1-26 0 0,11-47 0 0,23 11-2 0,-35 49 2 0,0 12-1 0,0 12 1 0,1 12-1 0,-2 12 2 0,-11 11-1 0,13 15 0 0,-13-15-4 0,12 2-18 0,24 24-104 0</inkml:trace>
  <inkml:trace contextRef="#ctx0" brushRef="#br0">31399 3544 86 0,'-13'-13'12'0,"-11"13"-4"0,-11 0 6 0,-2 0 1 0,13 24-6 0,-12 2-5 0,24 9-3 0,0 2-1 0,12-1 0 0,0 0-1 0,24-12 2 0,1-11-2 0,-14-1 3 0,13-12-2 0,1-12 1 0,-13-12 0 0,1-13 0 0,-13 0-1 0,11 2-1 0,0-1 2 0,-11-2-2 0,13 27 0 0,-13 11 1 0,0 24 0 0,11 1 0 0,2 11-9 0,-13-1-25 0,12 2-30 0,0-24 29 0</inkml:trace>
  <inkml:trace contextRef="#ctx0" brushRef="#br0">31544 3605 46 0,'0'0'0'0,"-12"-24"19"0,12-2-5 0,0 15 3 0,12 11-8 0,-12 0 0 0,0 11-1 0,13 15-4 0,-13 9-3 0,12 2 1 0,-12 11-2 0,12-11 1 0,0-26-1 0,-12 2 1 0,12-1 1 0,-12-12 0 0,12 0-1 0,-12-12 0 0,0-12-1 0,0 0 0 0,12-1 0 0,1-11-1 0,-13 12 1 0,11 0 0 0,13 12-1 0,-11 12 1 0,24 23 0 0,-15 1 0 0,2 0 0 0,1 1 0 0,0 0 0 0,-1-14 0 0,-12-11 0 0,0-11 1 0,0-2-1 0,-12-11 1 0,-12-13 0 0,12 26 1 0,-12-25-1 0,12 24 0 0,-12-1-1 0,12 0 1 0,12 26 0 0,0 24 0 0,0-2 1 0,12 14-1 0,-12 24 1 0,0-13 0 0,-12 13 0 0,0 0 0 0,-12-14 0 0,-24-11 1 0,12-22-1 0,-25-15-1 0,12-11-3 0,2-11-7 0,-1-15-15 0,11-9-14 0,12-13-39 0</inkml:trace>
  <inkml:trace contextRef="#ctx0" brushRef="#br0">32064 3242 98 0,'0'-13'7'0,"0"13"2"0,-13-11 1 0,13-2 0 0,-11 13-4 0,0 0-1 0,11 24-2 0,-13 13-1 0,13 11-1 0,-12 13 1 0,12 12-1 0,0-1 0 0,12-11-2 0,-12-2 2 0,13-10 0 0,-2-24 2 0,-11-14-2 0,0-11 0 0,11 0-1 0,2-24-1 0,12-13 0 0,0 13 0 0,-14-11 1 0,25-2-1 0,-24 24-1 0,14-11 1 0,-15 24 1 0,0 0 0 0,2 24-1 0,-1 14-14 0,-12-2-15 0,12-1-21 0,12-10 0 0</inkml:trace>
  <inkml:trace contextRef="#ctx0" brushRef="#br0">32560 3640 39 0,'0'0'31'0,"0"-24"-15"0,-24-11 13 0,-11 22-11 0,-28 38-12 0,4 35-2 0,47 25-4 0,12-37 1 0,49-36-1 0,11-24 1 0,-13-49-1 0,-10 0 2 0,-11 13 2 0,-26 48-2 0,0 24 0 0,11 37-1 0,0-13 0 0,14-11 0 0,-1-25-1 0,12-36-2 0,1-25 1 0,-1 1-1 0,-12 35 2 0,0 26 3 0,-24 35-1 0,25 13-14 0,-1-25-105 0</inkml:trace>
  <inkml:trace contextRef="#ctx0" brushRef="#br0">32851 3278 111 0,'0'0'9'0,"0"-12"-5"0,0 12-5 0,0-13-22 0,12 13-54 0</inkml:trace>
  <inkml:trace contextRef="#ctx0" brushRef="#br0">31242 4379 58 0,'0'0'19'0,"0"-12"2"0,-12 12-10 0,12 0 9 0,-12 36-3 0,12-1-8 0,-12 15-4 0,12 9-1 0,0 3-2 0,0-2-1 0,0-12 0 0,0 0-1 0,-12-11-2 0,12-25-8 0,0-12-26 0,0-12-18 0,0 0-2 0</inkml:trace>
  <inkml:trace contextRef="#ctx0" brushRef="#br0">31157 4379 38 0,'0'-12'14'0,"0"-12"11"0,25-13-5 0,-13 25 2 0,24 0-3 0,13 12-6 0,-1 0-5 0,0 12-5 0,-12 24-1 0,-11 1-1 0,-14 11 1 0,2 1-1 0,-37-1 0 0,-1 0 0 0,-11-24 0 0,12 1-1 0,13-13 0 0,-2 12 0 0,13-13-2 0,24 13 2 0,0-11 1 0,0 24-1 0,0-26 0 0,-24 13 1 0,0-11 1 0,-12-1 1 0,-24 0-2 0,1 0-2 0,-4-12-12 0,4 12-27 0,11-12-56 0</inkml:trace>
  <inkml:trace contextRef="#ctx0" brushRef="#br0">31690 4778 102 0,'0'0'0'0,"0"0"11"0,0 0-5 0,0-13 11 0,0 2-6 0,12-2-7 0,0-11-3 0,1 12 0 0,-13 0 3 0,11-12-3 0,-11 11 1 0,0-11-1 0,-11 13-1 0,-2 11 1 0,1 0-2 0,-13 24-1 0,12-13 3 0,-9 38-1 0,22-24 2 0,0 10-1 0,11 2 0 0,13-25-1 0,1 12 1 0,11-12 0 0,-1-12-1 0,2 0 0 0,0-12-1 0,-1-12 1 0,-12 0 0 0,-12-1-1 0,13-10 1 0,-25 10 2 0,12 13-1 0,-12-12-3 0,0 24-1 0,0 0 4 0,0 24 0 0,12 0 0 0,-12 0 0 0,12 13-1 0,0-1 0 0,0-24-2 0,35 12-96 0,-34-24 50 0</inkml:trace>
  <inkml:trace contextRef="#ctx0" brushRef="#br0">32051 4379 87 0,'-11'0'12'0,"11"-12"-12"0,0 12 0 0,0 0-2 0,11 0-21 0,2 0-31 0</inkml:trace>
  <inkml:trace contextRef="#ctx0" brushRef="#br0">32318 4778 94 0,'0'-13'33'0,"-12"13"-30"0,12-11 9 0,0-2 5 0,0-11-7 0,-12 24-5 0,12-12-4 0,12 12 1 0,0 12-1 0,-12 12-1 0,13 25 0 0,-1 11 1 0,0 13 0 0,-12 0 1 0,12-2 3 0,-12-10 3 0,-12 0 2 0,0-13-3 0,-13-24-6 0,1-11 2 0,-12-13-1 0,-1-13-4 0,1-11-12 0,-13-61-74 0,38 24-19 0</inkml:trace>
  <inkml:trace contextRef="#ctx0" brushRef="#br0">32294 4379 69 0,'0'0'41'0,"0"-12"-51"0,12 12-16 0,13 0-18 0,-25 0 21 0</inkml:trace>
  <inkml:trace contextRef="#ctx0" brushRef="#br0">32597 4730 58 0,'0'0'31'0,"0"11"-22"0,0-11 6 0,0 13 3 0,-11 35 0 0,11-24-15 0,11 0-3 0,-11 1 1 0,11-1-2 0,2 0-8 0,-13-12-11 0,0-24-74 0,0 12 69 0</inkml:trace>
  <inkml:trace contextRef="#ctx0" brushRef="#br0">32657 4367 58 0,'0'0'15'0,"0"0"-7"0,0 0-17 0,0 24-57 0</inkml:trace>
  <inkml:trace contextRef="#ctx0" brushRef="#br0">32766 4887 97 0,'0'0'11'0,"0"0"-4"0,0-12 6 0,0 0 1 0,12-1-7 0,0-11-3 0,1 0-3 0,9-13 2 0,4 13-1 0,-14 0 2 0,13-13-1 0,-14 37-3 0,0-11-1 0,-11 11 3 0,13 24-1 0,11 37 0 0,-11-25-1 0,11 0-2 0,12-12 2 0,-12 1 1 0,12-25 0 0,-11 0 0 0,-1-25 1 0,-12 1 0 0,-12-12 0 0,0 0 0 0,0-1 3 0,0 13-3 0,-12 0-2 0,0 24-3 0,12 24 3 0,12 13 0 0,0 11-1 0,-12 12 1 0,12 86 1 0,-12-74 0 0,0 0 4 0,-12 0 4 0,-49 13 4 0,25-60-11 0,0-25-1 0,1 0-5 0,-3-12-35 0,13-12-115 0</inkml:trace>
  <inkml:trace contextRef="#ctx0" brushRef="#br0">30359 5781 51 0,'24'-11'9'0,"49"-26"12"0,24 0 9 0,25-22 3 0,82-26 18 0,-59 13-37 0,0-1-10 0,-35 12-3 0,-49 25 0 0,-39 24-1 0,-22-1-22 0,-22 13-86 0,9 0 45 0</inkml:trace>
  <inkml:trace contextRef="#ctx0" brushRef="#br0">24698 8080 67 0,'-24'0'8'0,"-60"0"5"0,35 11-3 0,13-11 3 0,23 13-3 0,26-13-4 0,23 11 4 0,61 2 0 0,24-13-2 0,48 11-2 0,13-11 1 0,-1 0 0 0,25-11 1 0,-25-2-2 0,-11 2-2 0,-24 11-1 0,-39-13-1 0,-34 2-2 0,-25 11 1 0,-35 0-5 0,-13 0-16 0,0 0-33 0,-13 0-39 0</inkml:trace>
  <inkml:trace contextRef="#ctx0" brushRef="#br0">26428 8467 138 0,'0'0'5'0,"-12"0"-3"0,-12 12 0 0,-11 24 4 0,-15 13 3 0,-22 22 0 0,-25 27-4 0,0 11-2 0,0 0 0 0,-12 12-2 0,13-12 1 0,11-26 2 0,12-22 0 0,25-24-2 0,24-13-1 0,0-12-12 0,24 0-51 0,0-12-42 0</inkml:trace>
  <inkml:trace contextRef="#ctx0" brushRef="#br0">23054 7765 86 0,'0'-24'15'0,"24"11"-6"0,0 13 2 0,-12 0 1 0,0 37-1 0,1 0-1 0,-2 23-2 0,-11 13-3 0,0-2-1 0,11 3-1 0,-22-1-1 0,0-26 0 0,-14 1 2 0,1-11 1 0,-12-24-1 0,11-13-1 0,-23 0-2 0,24-24-3 0,-13-2-11 0,13-22-25 0,12 1-39 0,12 22 29 0</inkml:trace>
  <inkml:trace contextRef="#ctx0" brushRef="#br0">22774 7704 84 0,'0'0'0'0,"0"-11"31"0,26 11-27 0,33 0 8 0,15-13-1 0,10 13-7 0,13 0-7 0,0 24-49 0,-25-11-32 0</inkml:trace>
  <inkml:trace contextRef="#ctx0" brushRef="#br0">23696 8044 90 0,'-14'-12'33'0,"-10"-14"-22"0,12-9-4 0,-1 11 0 0,-34 0-2 0,9 12 1 0,3 12-4 0,-13 12 0 0,11 12-1 0,13 24 0 0,0 1 0 0,24-2-1 0,0-10 0 0,12 0 1 0,24-26 0 0,13 2 0 0,-13-2 0 0,13-35 0 0,-25 1 0 0,1-15-1 0,-14 3 1 0,0-13 0 0,-11 11 0 0,13-11 1 0,-13 48 2 0,0 0-3 0,12 12-1 0,0 12 1 0,14 25-1 0,-4-1 1 0,3 0-3 0,11 0-15 0,-12 0-21 0,13-11-20 0,-13-37-3 0</inkml:trace>
  <inkml:trace contextRef="#ctx0" brushRef="#br0">23924 8056 65 0,'-11'-50'20'0,"11"-21"-5"0,22 10-3 0,-8 25 3 0,-2 24 1 0,12-1-6 0,-24 26-3 0,13 11-1 0,-2 24-2 0,-11 1 0 0,0 10-2 0,0 3-1 0,0-2 0 0,0-23-1 0,11-13 1 0,-11-13-1 0,0-11 2 0,0 0 0 0,25-35-1 0,-13-2 0 0,1-11-1 0,22 0 0 0,-10-13 0 0,11 1 1 0,-24 11-2 0,25 25 1 0,-25 24 1 0,0 0-1 0,0 24 3 0,-12 25 2 0,12 11 2 0,-12 1-3 0,13-2-1 0,-2 3-3 0,2-15-11 0,11 1-63 0,0-35-7 0</inkml:trace>
  <inkml:trace contextRef="#ctx0" brushRef="#br0">24070 9338 48 0,'0'-37'49'0,"-13"-11"-26"0,1 24-2 0,12 11 1 0,0 13-13 0,0 13-7 0,0 22 1 0,12 15 1 0,12 10-1 0,-11 13 0 0,11 60-2 0,-12-73-1 0,0 1 0 0,-12-13-54 0,-12-37-56 0</inkml:trace>
  <inkml:trace contextRef="#ctx0" brushRef="#br0">23840 9314 50 0,'0'-24'7'0,"0"-37"9"0,24 24 3 0,12 26-3 0,-1 11-2 0,28 24-1 0,9 11-4 0,0 39-2 0,13-14-2 0,-12 25-1 0,-25 0-3 0,-13-2 1 0,-11-21-1 0,-35-2 2 0,-24-24 1 0,-15-11 0 0,-95-1-3 0,73-24-7 0,-2-13-22 0,28 2-28 0,33-2-16 0</inkml:trace>
  <inkml:trace contextRef="#ctx0" brushRef="#br0">24457 9664 77 0,'0'0'0'0,"48"-13"26"0,0 13-9 0,13-11 4 0,-12-13-5 0,-14 12-5 0,2 0-7 0,-13-12-2 0,-13 0-1 0,2-2 1 0,-26 3-1 0,2-1-1 0,-13 12 1 0,-13 0 0 0,2 12-1 0,-14 12 1 0,13 24 1 0,11 0 0 0,13 1 1 0,12 11-1 0,12-13 1 0,25 3-2 0,-1-15 0 0,23 1 0 0,-9-11-4 0,22-13-15 0,1 0-30 0,12-24-44 0</inkml:trace>
  <inkml:trace contextRef="#ctx0" brushRef="#br0">25135 9423 86 0,'-25'-13'17'0,"-13"13"-3"0,16 13 3 0,-15 11 4 0,1 24-4 0,11-12-7 0,13 13-2 0,12-2-2 0,12 3-2 0,25-2 0 0,-1-24-1 0,25 0 0 0,10-24 0 0,14 12-2 0,-24-24-6 0,0-1-34 0,-13-11-114 0</inkml:trace>
  <inkml:trace contextRef="#ctx0" brushRef="#br0">2988 15180 12 0,'0'0'0'0,"-12"-12"18"0,12 12-10 0,0 0-2 0,0 0 7 0,0 12-2 0,12 24-1 0,-12-1-4 0,0 74 2 0,0-48-6 0,0 61 0 0,0-86-1 0,0-24 3 0,0 0 2 0,0-12-2 0,-12 0-3 0,-1 0 0 0,-11-12-3 0,12 12-6 0,12-12-10 0,0 0-11 0,12 0-9 0</inkml:trace>
  <inkml:trace contextRef="#ctx0" brushRef="#br0">2879 15132 32 0,'0'0'0'0,"0"0"7"0,24-14-5 0,-12 3-39 0</inkml:trace>
  <inkml:trace contextRef="#ctx0" brushRef="#br0">3811 15203 60 0,'0'-11'12'0,"0"22"-10"0,0 26 1 0,0 0 3 0,0 22 1 0,0-9-3 0,0 9-2 0,0 15-1 0,11-2 0 0,13-23 0 0,-24-37-1 0,11 0 2 0,15-24 1 0,-13 0 0 0,9-25-1 0,3 1 0 0,-1-12-2 0,0 11 2 0,1 13-2 0,-13 0 1 0,0 24-1 0,-12 0 0 0,12 11 2 0,-12 2 0 0,0 11-1 0,0 0 0 0,12-11 0 0,-12-13-1 0,0 11 2 0,0-11 0 0,12-11-1 0,0-2 0 0,13-23-3 0,-1 24-1 0,12-1 2 0,0 2 0 0,0 11 1 0,13 0 0 0,-1 0 0 0,0 0 0 0,-11-13 0 0,-25 13 1 0,0-11 0 0,-12-2 2 0,-12 2-1 0,-12-15 0 0,-25 15 0 0,13-2 0 0,0 2 1 0,12 11-1 0,12 24-1 0,-1 0 0 0,13 13-1 0,25 11 1 0,-1-12-1 0,36 13 0 0,-11-13 1 0,-1-24 0 0,1 0 0 0,-13-12 0 0,-12-12 1 0,-12-12 0 0,12-13-1 0,0 1 0 0,-24 0 1 0,0 12-1 0,0 0 1 0,0 24 0 0,12 0-2 0,1 24 1 0,-1 0-1 0,23 12 0 0,-10-11 1 0,11-1-1 0,-12-24 1 0,1 12 0 0,-1-37 0 0,-12 1 1 0,0-12-2 0,0 11 0 0,0-10-1 0,1 22 0 0,-1 13 0 0,0 13 0 0,0 11 0 0,12 0 1 0,-12 0 0 0,61 24 0 0,-48-35 0 0,-3-13 0 0,3-13 1 0,-1-11 0 0,1-12 0 0,-25-61 0 0,0 36 0 0,-13 0-1 0,13 13 1 0,0 1 0 0,0 23-2 0,0 24 1 0,0 0-1 0,0 24 0 0,13 12 1 0,-13 37-1 0,11-13 1 0,-11 12 1 0,0 1-1 0,13 48-1 0,-13-109 1 0,-13-1 1 0,-11-22-1 0,12-25 1 0,0-12 0 0,0-1 0 0,12 0 0 0,24 1-1 0,73-13-5 0,-36 50-14 0,-1 11-25 0,-12 0-33 0</inkml:trace>
  <inkml:trace contextRef="#ctx0" brushRef="#br0">6131 15144 86 0,'0'0'0'0,"-22"-61"31"0,22 49-18 0,0 12-7 0,-13 0-3 0,1 36 2 0,0 13 1 0,12 11-2 0,0 12-1 0,12 0-1 0,-12-11 1 0,12 24-2 0,12-12-2 0,-13-25-8 0,2-23-5 0,-2-13-10 0,3-12-13 0,-14-12-32 0</inkml:trace>
  <inkml:trace contextRef="#ctx0" brushRef="#br0">5963 15445 45 0,'-12'-11'10'0,"-1"-2"13"0,38 13-9 0,-1-11 2 0,13 11-3 0,11 0-4 0,11 0-5 0,50 11-1 0,-72 2-3 0,-13-2 0 0,-11 14 1 0,-13-13 0 0,12 12-1 0,-12-11 2 0,12-2-1 0,0 2 1 0,0-13 2 0,0-13 3 0,12-11 2 0,-24 12-1 0,-12-12-2 0,-12 12-5 0,-37 12 0 0,0 24-5 0,26 13-38 0,24-13-64 0</inkml:trace>
  <inkml:trace contextRef="#ctx0" brushRef="#br0">7572 15035 78 0,'-61'-37'28'0,"49"25"-19"0,-36 12 4 0,-1 12-5 0,2 13-3 0,10 11-3 0,25 12-2 0,-2 1 1 0,28-2-1 0,10-10 0 0,48 24 1 0,-23-26 1 0,11 2-1 0,-24-13 1 0,-11 0 1 0,-13-11 4 0,-36-2 0 0,-13 2-2 0,-11-1-3 0,-1 0-1 0,0-12-5 0,2 0-12 0,23 0-15 0,24-12-53 0</inkml:trace>
  <inkml:trace contextRef="#ctx0" brushRef="#br0">7777 15047 88 0,'-13'-24'14'0,"-9"-25"1"0,9 25 0 0,13 12-1 0,-11-1-6 0,11 38-5 0,0 23 1 0,0 25 1 0,11 0-1 0,-11 23-1 0,35 0-1 0,2 2-1 0,0-26-1 0,-1-11 0 0,-12-49 1 0,-12-12 4 0,12-12 1 0,-11-25-3 0,-1 1-2 0,12-13 1 0,-12 1 0 0,0 0-3 0,1 0 0 0,-2 24 1 0,2 12-2 0,-13 12 2 0,11 0-1 0,2 23 0 0,-1 14 1 0,0 11-1 0,12 0 1 0,0-11 0 0,12 11-1 0,13-11 1 0,-13-13 1 0,0-24-1 0,37-37 1 0,-36 13-1 0,-15-12 1 0,-9-48 0 0,-26 58 0 0,-9 15-1 0,-15 11-1 0,-11 11 2 0,11 15-1 0,13 9 1 0,12 2-1 0,12 11 0 0,12-24 0 0,12 13 0 0,37-25 2 0,-25-36 1 0,-24-1-1 0,12 1 0 0,-13-12-1 0,15-13 0 0,-14 25-1 0,0 24 1 0,1 0 0 0,-13 0-1 0,11 48 0 0,0-11 0 0,2-13 0 0,-2 0 0 0,2-11 0 0,-1-1 0 0,-12-12 2 0,0 0 0 0,14-25 1 0,-14-11-3 0,11 12 0 0,0-25-1 0,2 38-1 0,-13 11 0 0,12 0 1 0,0 11-1 0,0 13 1 0,12 13 1 0,37 11-1 0,-25-23 1 0,11-13 1 0,-33-36 0 0,-2 11 0 0,0-23-1 0,0 0 1 0,-12-1-1 0,-12-11 0 0,12 35 0 0,0 13-1 0,12 26 0 0,1 9 1 0,-2 14 0 0,37 84-1 0,-11-48 2 0,-26 0-2 0,2-13 1 0,-13-11 0 0,-24-26 0 0,-25-22 0 0,-11-1 1 0,-25-24-1 0,13-25 0 0,11 1 1 0,12 0-1 0,38-12 0 0,22 11-6 0,38-11-4 0,24 0-1 0,22-13 0 0,3 1 4 0,59-97 3 0,-108 83 4 0,-25 2 2 0,-24 24 3 0,-24-12 3 0,-37-1 3 0,37 49-7 0,0 0-2 0,-12 48-2 0,25 13 0 0,22 11 0 0,0-1 1 0,14 15 0 0,35 83 0 0,-35-96-1 0,-1-13 1 0,12-12 0 0,-24-36 1 0,1-13 0 0,47-71 0 0,-48 24-1 0,23 24-1 0,15-38 0 0,-50 50 0 0,24 24-3 0,-24 37 3 0,0 0 0 0,11 11-1 0,14 0 1 0,-1 1 1 0,12-13-2 0,13-13 1 0,-13-10 0 0,13-13 1 0,-13-13 0 0,-11-22 0 0,-3-38 1 0,-33 37-1 0,-13 11-1 0,-12 14 0 0,0-2-1 0,-25 62 1 0,49-25 0 0,0 25 0 0,12-13 0 0,48-1-1 0,-11-22 2 0,-1-13 0 0,0-13 0 0,-12-10 0 0,0-1 0 0,-12-13-1 0,0-35 1 0,1 59 0 0,-13 2-2 0,13 11 1 0,-13 0 0 0,11 36 0 0,-11 0 0 0,11-12 0 0,-11 13 0 0,13-25 0 0,-1 0 0 0,12 0 1 0,0-12-1 0,-12-12 0 0,13 0 1 0,-1 0 0 0,-12-12-1 0,0 24 1 0,-12-13-1 0,0 13 0 0,12 0 0 0,-12 0-1 0,12 13 1 0,1 11-1 0,-13-12 2 0,11 0-2 0,2 0 2 0,-13-12-2 0,0 0 2 0,0 0-1 0,0 0 1 0,0-12-1 0,-13 12 1 0,13 0 0 0,0 0-1 0,0 0-1 0,13 12 0 0,-13-12 0 0,0 0 0 0,12-12 1 0,0 0 0 0,1-12-10 0,-2 12-5 0,2-1-5 0,-13 2-1 0,0-2 6 0,0 13 9 0,0 13-3 0,0-2 16 0,0 14 5 0,0-13-1 0,0 0 0 0,0 0-2 0,11 11-3 0,-11-23-7 0,0 0-22 0,11 13-88 0</inkml:trace>
  <inkml:trace contextRef="#ctx0" brushRef="#br0">9918 15156 148 0,'-36'-24'17'0,"12"10"-10"0,-1 14-5 0,13 0-17 0,-24 38-107 0</inkml:trace>
  <inkml:trace contextRef="#ctx0" brushRef="#br0">10875 15445 90 0,'0'0'0'0,"-26"-48"29"0,13 24-9 0,13 0-8 0,0 24-5 0,13 0-5 0,-13 24 2 0,37 85 1 0,-13-61-5 0,-12-23 1 0,24 11 0 0,13-36 2 0,-25-12 0 0,12-37-2 0,0 1 0 0,-11 0 0 0,-1 11-1 0,1-11 1 0,-3 24-1 0,-9 0 0 0,11 24-1 0,-24 0 2 0,13 24-2 0,0 11 2 0,9 15 0 0,-9-2 1 0,11-12-1 0,-24 0 0 0,12-11 0 0,0-13 0 0,0 0 1 0,-12-12 1 0,12-24-1 0,1-1-1 0,-1-11 0 0,12 0 0 0,0-1-1 0,0 13 0 0,37-24-4 0,-49 35 3 0,13 13 0 0,-25 0-1 0,0 37 1 0,0-13 1 0,0 13 0 0,0-13 0 0,11 0-6 0,13 13-30 0,-12-13-77 0</inkml:trace>
  <inkml:trace contextRef="#ctx0" brushRef="#br0">11079 14998 140 0,'0'0'0'0,"-84"-24"17"0,35 24-12 0,37 12-9 0,24 25-35 0,12-13-57 0</inkml:trace>
  <inkml:trace contextRef="#ctx0" brushRef="#br0">12797 15095 78 0,'11'-12'8'0,"26"0"9"0,-13 0 4 0,0 12 6 0,-11 12-22 0,-13 24-1 0,11 1 1 0,-11 22-1 0,0 63 6 0,0-61-5 0,-11 23 4 0,-14-60-4 0,1-12 0 0,-1-12-1 0,-10 0-3 0,-2 0-1 0,2-12-6 0,-2-12-11 0,1-12-54 0,36-1 14 0,-12 26 20 0</inkml:trace>
  <inkml:trace contextRef="#ctx0" brushRef="#br0">12579 15059 68 0,'0'0'0'0,"-12"-36"35"0,12 11-14 0,24 13-9 0,61-12 2 0,-14 24-14 0,14 24-17 0,0 13-49 0,-48-25 19 0</inkml:trace>
  <inkml:trace contextRef="#ctx0" brushRef="#br0">13414 15288 110 0,'0'0'0'0,"-24"-37"14"0,-13 26-1 0,13-2-2 0,-12 2-2 0,-13 11-4 0,0 24-2 0,14 1-1 0,9 11 0 0,2 12-1 0,13 0 0 0,22-11-1 0,2-1 1 0,24-36 0 0,11 0 2 0,-12-12-1 0,13-25 0 0,-13 2-1 0,-24-2 1 0,12-11-1 0,-12 12-1 0,1 11 0 0,-1 1 0 0,-12 24 0 0,12 0 0 0,-12 24 1 0,12 13 0 0,0-2-1 0,0 13 0 0,13 2-1 0,-14-15-6 0,13 14-17 0,13-24-14 0,-24-14-14 0,-2-11-4 0</inkml:trace>
  <inkml:trace contextRef="#ctx0" brushRef="#br0">13631 15373 36 0,'0'-13'10'0,"12"-46"17"0,12 23-4 0,-11-2-4 0,-1 14 1 0,12 24-5 0,-12 0-5 0,12 37 2 0,-24-12-7 0,12 35 2 0,-12-12-4 0,13-11-2 0,-1 11 0 0,0-24 1 0,0-12-1 0,0-12 2 0,-12-12 1 0,24-25-3 0,11-35 2 0,3 24-3 0,-13 0 1 0,10 11-1 0,-11 13 0 0,13 11 1 0,-26 2-1 0,26 35-3 0,-25 11 3 0,0 2 0 0,-12 0 0 0,24 11 0 0,-12-24 0 0,25 0 1 0,-1-11-7 0,-11-13-15 0,-14 0-18 0,0-13-70 0</inkml:trace>
  <inkml:trace contextRef="#ctx0" brushRef="#br0">12942 14914 88 0,'-12'-13'16'0,"12"2"2"0,12 11-3 0,24 0 3 0,13-13-7 0,12 13-6 0,-1 0-3 0,-13 13-4 0,-22 11-20 0,11-13-89 0</inkml:trace>
  <inkml:trace contextRef="#ctx0" brushRef="#br0">2564 17212 35 0,'0'0'12'0,"-12"-24"2"0,12 12 7 0,-12 12-5 0,12 24 1 0,0 35-9 0,0-9-4 0,12 9 1 0,0 2-3 0,-12 72 1 0,0-84-3 0,0-14 1 0,0-9-13 0,0-14-27 0,12-12-37 0</inkml:trace>
  <inkml:trace contextRef="#ctx0" brushRef="#br0">2891 17091 60 0,'0'0'9'0,"-12"12"-6"0,12 12 3 0,0 13 10 0,0 23 1 0,0-12-7 0,-13 85-3 0,26-72-6 0,-13-1 0 0,12-11-1 0,0-13-4 0,-12-12-20 0,0 0-13 0,0-24-16 0</inkml:trace>
  <inkml:trace contextRef="#ctx0" brushRef="#br0">2576 17453 13 0,'13'0'9'0,"-2"0"2"0,38 13 0 0,11-13 5 0,25 11-1 0,0 2-5 0,-1-13-2 0,1-13 2 0,-11 2-3 0,-15-2-3 0,-23 2 0 0,-24-13-1 0,-24 11-2 0,-12 0 0 0,-12 2-1 0,-13 11 0 0,2-13-1 0,-2 37 0 0,25 2 2 0,12 9 2 0,36 14 0 0,13 0 1 0,22-13-2 0,13-12 0 0,135 0-31 0,-99-24-69 0</inkml:trace>
  <inkml:trace contextRef="#ctx0" brushRef="#br0">3811 17466 87 0,'0'0'0'0,"0"-13"15"0,0 13-5 0,22 0 3 0,2 13-5 0,-11 11-4 0,13 12 0 0,-15 0-3 0,13-11-2 0,12-1 2 0,-24-12 1 0,25-12 1 0,-25 0 1 0,12-24 0 0,0 0-3 0,-12 0 1 0,13-25-1 0,-1 24 0 0,-12 1-1 0,0 13 0 0,-12 11 1 0,12 11 0 0,-12 13 1 0,0 13 0 0,12-13-1 0,1 13 1 0,-2-13-1 0,0-12-2 0,2 0-13 0,-1 0-37 0,1-12-31 0</inkml:trace>
  <inkml:trace contextRef="#ctx0" brushRef="#br0">4185 17079 77 0,'0'-12'33'0,"-24"0"-24"0,0-1-7 0,11 1-1 0,26 24-1 0,11 1-10 0,24 11-31 0,-12 0-15 0</inkml:trace>
  <inkml:trace contextRef="#ctx0" brushRef="#br0">4620 17309 67 0,'0'0'0'0,"-13"0"35"0,-22 0-15 0,-13 0 0 0,-1 11-5 0,1-11-7 0,-1 13-5 0,37-2-2 0,24 37-1 0,13-22 1 0,23 9-1 0,1-11 0 0,11-11 1 0,0 11-2 0,-73-12 4 0,-9-12-3 0,-27 12 1 0,-12-12-2 0,1 13-3 0,11-13-15 0,1 0-20 0,35 11-16 0,13-11 3 0</inkml:trace>
  <inkml:trace contextRef="#ctx0" brushRef="#br0">4790 17442 56 0,'-13'0'45'0,"-11"-13"-20"0,0 2-1 0,12 11-2 0,12 11-22 0,12 37 3 0,12-23-3 0,13 11-2 0,-25-12-7 0,0 1-10 0,0-13-15 0,-12 0-19 0,0-12 16 0</inkml:trace>
  <inkml:trace contextRef="#ctx0" brushRef="#br0">4717 17164 26 0,'0'-14'21'0,"-12"3"-8"0,-1-37-6 0,26 48-6 0,48 0-36 0,-37 12 4 0</inkml:trace>
  <inkml:trace contextRef="#ctx0" brushRef="#br0">4911 17139 16 0,'0'-12'59'0,"0"0"-29"0,-12 12 8 0,0 24-27 0,12 13-4 0,0-1-3 0,12 11-2 0,24 75 1 0,-12-61-3 0,-11-13 0 0,-2 0 0 0,-22-11 2 0,-14-25-1 0,-23-48-1 0,-25-25-1 0,61 24 0 0,12 13-1 0,0 13 1 0,24 11 1 0,73 0 0 0,-25 11 0 0,0-11 1 0,2 13 0 0,-14-2-1 0,-12-11 0 0,-23 0 2 0,-13-11 0 0,-36-26 1 0,-1 24-3 0,-11 2 1 0,-37 11 2 0,61 11-3 0,-12 15-1 0,36-2 1 0,0 11 1 0,37-10-1 0,-1-1 1 0,25-12-2 0,10 1-1 0,2-13-2 0,0 0 2 0,0 0 2 0,-12-13 0 0,47-23 3 0,-83 11 4 0,-25-10 7 0,-24 22-10 0,-25 2-3 0,2 11 0 0,-86 11-2 0,24 37 0 0,48-11 0 0,37 0 0 0,12-13 1 0,25 0 0 0,71 12 2 0,-35-25-2 0,-12-11 1 0,-13-23 0 0,-11-1 0 0,-3-24 0 0,-9-1 0 0,-2-72 1 0,-22 60-2 0,-24-83 1 0,22 71 0 0,1 25-1 0,-2 35-2 0,3 13 1 0,0 25 2 0,-13 72 0 0,11-37 1 0,1 13-1 0,12-13 1 0,25 12-2 0,-1-11 1 0,12-13 0 0,11-11-2 0,2-13-3 0,0-12-21 0,-1-12-109 0</inkml:trace>
  <inkml:trace contextRef="#ctx0" brushRef="#br0">6883 17139 83 0,'0'0'0'0,"0"-12"31"0,-13 12-26 0,13 12 2 0,13 37 3 0,-2-2 0 0,0 15-3 0,2-2-5 0,12 12 0 0,-13 1-2 0,-12-13-9 0,13 1-14 0,-13-38-7 0,-13 3-51 0</inkml:trace>
  <inkml:trace contextRef="#ctx0" brushRef="#br0">6883 17429 4 0,'0'-24'10'0,"-25"-84"32"0,37 46-20 0,36-23 26 0,2 74-30 0,-3-1-6 0,2 24-4 0,-1-1-3 0,-24 39-2 0,-12-15 0 0,-12 2 0 0,-12 11 0 0,-36 24 0 0,13-35-2 0,21-13-1 0,2 0 0 0,49-11 0 0,-1-1 0 0,12 0 0 0,25 12-1 0,-61-11 1 0,-12-2 1 0,-36 14 0 0,-13-1-1 0,1-12-1 0,-13 11-6 0,25-10-25 0,23 0-30 0,2-1 28 0</inkml:trace>
  <inkml:trace contextRef="#ctx0" brushRef="#br0">7499 17623 76 0,'12'0'15'0,"-12"-12"8"0,24-12 0 0,1 12-1 0,-13-12-8 0,12-25-5 0,-12 24-7 0,0 1-1 0,-12 0 1 0,0-13-1 0,-12 26-1 0,-12-2 1 0,-13 13-1 0,13 13 1 0,-12 24-2 0,11-2 1 0,25 14 0 0,-11 0 0 0,35-13 0 0,0 0 0 0,24-13 1 0,1-10-1 0,12-13 1 0,-13-24-1 0,-11 12 0 0,-2-24 1 0,2 0 0 0,-24-13-1 0,9 13 1 0,-9-1 0 0,-13 26-1 0,12-2 0 0,-12 13-1 0,12 13 1 0,-12 11 0 0,12 0-1 0,-12 12 2 0,24-12-1 0,-12 1 0 0,13-1 1 0,-1-12 0 0,13 0-2 0,11-12-9 0,-24-12 5 0,-24-13 1 0,13 14 1 0,-2-26 0 0,0 0 1 0,2 26 1 0,11 11 1 0,13 11 6 0,-26 2-3 0,13 11-1 0,-11 0-1 0,23 0 0 0,1-11-1 0,59 11 0 0,-47-24-1 0,-13-12 1 0,-12-13 0 0,12 1 1 0,-22-37 0 0,-14 37-1 0,-14-11 0 0,14 22 1 0,-25 0-1 0,25 26 0 0,-11 24 1 0,22-2 0 0,2 2 1 0,-1 0 0 0,24 11-1 0,-11-12 2 0,-1 1-1 0,0-1-1 0,0 11 0 0,-11-10 1 0,-1 59 4 0,-24-59-4 0,-13-13-1 0,-82 0-97 0,81-24 17 0</inkml:trace>
  <inkml:trace contextRef="#ctx0" brushRef="#br0">7947 17176 166 0,'-13'0'3'0,"-23"-12"-1"0,24 12-2 0,24 24-33 0,24-12-67 0</inkml:trace>
  <inkml:trace contextRef="#ctx0" brushRef="#br0">8176 17453 55 0,'-12'0'12'0,"12"-24"8"0,-13 13-4 0,2-2 6 0,-2 13-4 0,2-13-6 0,0 26-5 0,11 24-2 0,0 11-1 0,0 13 0 0,22-1-1 0,-22-12-1 0,24 13 0 0,-11-2-2 0,-1 2 2 0,0 0 5 0,-12 0 2 0,-12-25 1 0,-24 0-8 0,1-24-2 0,-2-12 1 0,-11 0-1 0,11-24 0 0,1 12 0 0,11-12 0 0,13 0-3 0,12 24 2 0</inkml:trace>
  <inkml:trace contextRef="#ctx0" brushRef="#br0">8273 17587 92 0,'0'0'0'0,"0"-12"28"0,12-1-19 0,85 2-6 0,-24 11-29 0,-25 0-45 0</inkml:trace>
  <inkml:trace contextRef="#ctx0" brushRef="#br0">9894 17405 86 0,'0'0'19'0,"-12"0"-5"0,12 0-1 0,0 24-2 0,-12 13-4 0,12-1-1 0,0 13-3 0,0-13-2 0,12 0 0 0,0-24 1 0,0-1 0 0,-12-11 0 0,0 0-1 0,0-23-1 0,0-1 1 0,0-13-1 0,-12 13 0 0,12-12-1 0,-12 11 0 0,12 14-2 0,0-2-4 0,0 2-28 0,0 11-39 0,0 0 37 0</inkml:trace>
  <inkml:trace contextRef="#ctx0" brushRef="#br0">9845 17067 40 0,'0'-12'20'0,"0"12"-17"0,25-13-2 0,-13 13-1 0,12 0-2 0,-12 25-15 0,12 11-25 0</inkml:trace>
  <inkml:trace contextRef="#ctx0" brushRef="#br0">10087 17587 42 0,'0'0'20'0,"-12"0"6"0,12 0 0 0,-13 0-4 0,13-12-5 0,0-12-7 0,0 11-4 0,13-11-4 0,-1 12 0 0,2-13-1 0,-3 14 0 0,2-2-1 0,9 13-1 0,-9 0 1 0,-1 13 1 0,0-2 0 0,12 26 1 0,-12-13 1 0,0 0-1 0,1 1-1 0,-1-13 1 0,-12-12-1 0,0 12-4 0,12-12-166 0</inkml:trace>
  <inkml:trace contextRef="#ctx0" brushRef="#br0">11527 17091 46 0,'0'0'0'0,"-12"-24"49"0,0 12-28 0,-25-1-5 0,13 26-4 0,-24 35-5 0,11 13-5 0,13 10-2 0,24 3 1 0,0-15-2 0,12 2 1 0,12-13 1 0,25-23 1 0,-1-25 3 0,1-12 5 0,0-36 0 0,-14-2-1 0,-10-22-1 0,0 0-3 0,-25 12-2 0,-25-13-1 0,0 13 0 0,-23 23-3 0,12 13-4 0,-13 12-8 0,25 12-18 0,12 24-40 0,12-12 19 0</inkml:trace>
  <inkml:trace contextRef="#ctx0" brushRef="#br0">12095 17176 85 0,'-12'-12'29'0,"-13"-2"-18"0,-22 3 3 0,-2 11-1 0,1 25-5 0,12 11-4 0,-1-1-4 0,25 13-1 0,12 13 1 0,24-13-1 0,25 2 2 0,-13-15-1 0,24-22 1 0,-11-13 0 0,11-13 1 0,13-22 0 0,0-15-1 0,-1-9 1 0,-24-2 0 0,2-11 0 0,-15-13-1 0,-23 12 0 0,-12 1-1 0,0 11 1 0,-12 37-3 0,-1 11 2 0,2 26 0 0,-13 24 0 0,13 11 0 0,11 24 0 0,-13 1 0 0,26 0 1 0,-13 11 0 0,35-23-1 0,-24-2 1 0,26 2 0 0,-13-24-2 0,0-13-9 0,-11-12-36 0,-1-12-57 0</inkml:trace>
  <inkml:trace contextRef="#ctx0" brushRef="#br0">12253 17164 70 0,'12'-14'17'0,"24"3"3"0,23-1 8 0,39 0-5 0,-1-12-10 0,0 24-10 0,-24-12-8 0,-12 24-57 0,-50-12-8 0</inkml:trace>
  <inkml:trace contextRef="#ctx0" brushRef="#br0">14430 14840 20 0,'11'-11'15'0,"2"-13"2"0,11 0 1 0,49-37 20 0,-49 37-23 0,-12 12-4 0,-12 12-4 0,0 12-4 0,-24 23 2 0,-13 39 1 0,-11-2 0 0,-11 49 0 0,-15 25-3 0,-83 192-1 0,72-168-2 0,12-49 0 0,12-13 2 0,14-48 2 0,9-23 3 0,3-25 4 0,35-12-9 0,0 0-6 0,13 0-99 0,-13 0 40 0</inkml:trace>
  <inkml:trace contextRef="#ctx0" brushRef="#br0">14721 15603 6 0,'0'0'17'0,"0"0"2"0,0 0 25 0,0 0-29 0,0 11-3 0,0-11-2 0,0 0-3 0,0 13-2 0,-13 0 5 0,13-13-6 0,13 0 16 0,-13 0-18 0,0-13-1 0,11 13 0 0,-11-13 0 0,11 2 1 0,-11-1 0 0,13 12 0 0,-13-24 3 0,0 24-4 0,0-12 0 0,-13 12 0 0,2 0-1 0,-13 24 0 0,0-12 0 0,-2 0 0 0,-33 37 0 0,35-25 0 0,0 36 1 0,11-23-1 0,13-2 0 0,25-22 0 0,-13-2 1 0,24 2 1 0,0-13-1 0,1 0 2 0,0 0 1 0,-2-13-2 0,-11 13-1 0,0 0 0 0,-24 0 0 0,13 0 0 0,-13 0 0 0,0 0-1 0,0-11 1 0,0 11-4 0,11 0-75 0</inkml:trace>
  <inkml:trace contextRef="#ctx0" brushRef="#br0">15119 15519 55 0,'0'-13'7'0,"24"-48"32"0,-12 37-15 0,-12 24-5 0,0-11-7 0,0 35-4 0,-12 0-5 0,-1 0 0 0,2 13 0 0,-2-1-1 0,-9-12 2 0,9-12-1 0,13 0 1 0,-12-12 2 0,12 0-1 0,0 0-1 0,0-24 0 0,12 12-4 0,-12 0 1 0,0 12-1 0,0 12 0 0,0 0 0 0,-12 36-1 0,-2-11 2 0,3-1-1 0,11 0 1 0,-11 1-1 0,11-2 0 0,0-22 0 0,0 11 1 0,0-24-1 0,0 11 7 0,0-11-3 0,36-11-2 0,35-2 0 0,-34 13-3 0,24 13 1 0,-13-13-2 0,-11 11-1 0,-1-11-6 0,-24 0-5 0,0 0-52 0,-12-11-45 0</inkml:trace>
  <inkml:trace contextRef="#ctx0" brushRef="#br0">15361 15543 120 0,'0'-13'7'0,"-12"2"11"0,12 11-5 0,0 36 5 0,-12 0-1 0,0 25-6 0,0 10-2 0,-13 99-2 0,13-97-7 0,12 12-1 0,0-25-5 0,-12 1-21 0,-12-25-66 0,24-25 27 0</inkml:trace>
  <inkml:trace contextRef="#ctx0" brushRef="#br0">13123 16970 67 0,'11'-37'35'0,"3"13"-20"0,-2 12-5 0,1 12 0 0,-13 36-1 0,-25 13-3 0,-13 36-1 0,3 12-1 0,-13-2-2 0,-1 14 0 0,1 0-2 0,11-24 1 0,13-24-1 0,-13 0 1 0,13-1-1 0,-11-12 0 0,9 0 0 0,4-11 0 0,9-26 0 0,2 2 0 0,11-1-2 0</inkml:trace>
  <inkml:trace contextRef="#ctx0" brushRef="#br0">13353 17575 78 0,'0'0'12'0,"0"-13"-8"0,0 13 7 0,-24 0 23 0,12 0-30 0,-37 49 10 0,25-25-9 0,12-13-3 0,0 15-2 0,12-2 0 0,0 0 0 0,12 0 1 0,12-13-1 0,-12 2 0 0,25-2 0 0,-1-11-1 0,0 0-1 0</inkml:trace>
  <inkml:trace contextRef="#ctx0" brushRef="#br0">13728 17453 63 0,'-12'-11'42'0,"0"-13"-28"0,0 11-6 0,-13 26 13 0,25 11-15 0,-24 11-3 0,12 63 1 0,0-62-2 0,12-1-1 0,12 3 0 0,0-26-1 0,1 0 0 0,11 0 0 0,0-12 0 0,12 0 0 0,1 12 1 0,-1-12-1 0,0 12-1 0,-1-1 0 0,15 2-4 0</inkml:trace>
  <inkml:trace contextRef="#ctx0" brushRef="#br0">13969 17587 35 0,'-11'-12'25'0,"0"-12"8"0,-2-1-4 0,13 13-6 0,-12 12-8 0,12 24-2 0,0 0-2 0,0 25-2 0,-12-25-6 0,12 13-3 0,0-1 0 0,-13 11 0 0,-11 51-2 0</inkml:trace>
  <inkml:trace contextRef="#ctx0" brushRef="#br0">10342 14865 122 0,'0'-12'3'0,"-13"-12"0"0,13 35-3 0,-11 39 0 0,-26 22 2 0,-12 37 6 0,-11 23 1 0,-11 25-3 0,-3 26-3 0,2-14-1 0,11-36 0 0,12-37 1 0,25-35 2 0,12-24 3 0,0-25 0 0,0-12-1 0,12 0-3 0,-12 0-5 0,-1-25-138 0</inkml:trace>
  <inkml:trace contextRef="#ctx0" brushRef="#br0">10220 16026 45 0,'12'0'16'0,"1"-24"4"0,-1 0 3 0,0 24-6 0,-12-24-6 0,0 11-5 0,-12 13-3 0,0 0-1 0,-1 0-1 0,-23 13 0 0,24 23 1 0,0 0 1 0,-13 1 1 0,25 11-2 0,-11 1 1 0,11-13-2 0,11-13 1 0,2 1-1 0,11-11 1 0,-12-2 0 0,24-11-1 0,-23 14-1 0,23-14-3 0,-24 0-18 0,24 0-83 0</inkml:trace>
  <inkml:trace contextRef="#ctx0" brushRef="#br0">10559 15941 90 0,'0'0'0'0,"24"-48"16"0,13 48-8 0,11-12 7 0,-24 0-1 0,0 12-4 0,1 24-5 0,-13 13-2 0,-12-1-1 0,-12 12 1 0,-24 13 0 0,-1-2-1 0,1-9-1 0,12-26 0 0,11-13 1 0,13 2 0 0,0-2 1 0,37-11 1 0,11 0-2 0,13-11-1 0,23 11-3 0,-12 11-29 0,-23 2-78 0</inkml:trace>
  <inkml:trace contextRef="#ctx0" brushRef="#br0">8964 17176 70 0,'11'-12'25'0,"13"36"11"0,-24 12-21 0,-109 230 7 0,24-97-19 0,-11 25-2 0,35-85-1 0,-95 180 0 0,93-167-10 0,41-74-140 0</inkml:trace>
  <inkml:trace contextRef="#ctx0" brushRef="#br0">9023 18228 102 0,'0'0'6'0,"0"-12"-1"0,0 0 2 0,0-12 8 0,-12 10-3 0,0 3-4 0,-12 11-3 0,-1 0-1 0,-11 37 0 0,12-1 0 0,0 0-3 0,0 13-1 0,12 11 2 0,12-25 0 0,0 15-2 0,24-26 2 0,1 0-3 0,-3 0-18 0,52-24-123 0</inkml:trace>
  <inkml:trace contextRef="#ctx0" brushRef="#br0">9181 18180 83 0,'0'0'16'0,"0"-14"3"0,11 14 1 0,14-11 2 0,-1-13-7 0,12 24-8 0,0-12-4 0,2 12-1 0,-16 24 0 0,-9 13-2 0,-13-1 1 0,-13 23-1 0,2-9 0 0,-13-2 0 0,11 0 2 0,1-11 1 0,12-26 0 0,25 2-1 0,10-2-2 0,26-11-11 0,12 0-33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000" max="10000" units="dev"/>
          <inkml:channel name="Y" type="integer" min="-10000" max="10000" units="dev"/>
          <inkml:channel name="F" type="integer" max="255" units="dev"/>
          <inkml:channel name="T" type="integer" units="dev"/>
        </inkml:traceFormat>
        <inkml:channelProperties>
          <inkml:channelProperty channel="X" name="resolution" value="1" units="1/dev"/>
          <inkml:channelProperty channel="Y" name="resolution" value="1" units="1/dev"/>
          <inkml:channelProperty channel="F" name="resolution" value="1" units="1/dev"/>
          <inkml:channelProperty channel="T" name="resolution" value="0" units="1/dev"/>
        </inkml:channelProperties>
      </inkml:inkSource>
      <inkml:timestamp xml:id="ts0" timeString="2025-09-12T11:44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antiAliased" value="0"/>
    </inkml:brush>
  </inkml:definitions>
  <inkml:trace contextRef="#ctx0" brushRef="#br0">23102 2395 74 0,'0'0'0'0,"0"-24"24"0,24 24-19 0,-11-12 9 0,-2 12-1 0,13 0-2 0,26 36 3 0,-39 1-9 0,0-13 1 0,2 24-2 0,-13-13 0 0,0 3-2 0,0-15 0 0,-13 1 4 0,13-11 1 0,-11-13 1 0,0 0-1 0,11-24-2 0,0 0-2 0,11-61 1 0,0 49-2 0,26 0-2 0,0 10 1 0,-1 3-2 0,-12 11 1 0,-12 12 0 0,0 0-8 0,0 0-22 0,-12 12-44 0,0-12 3 0</inkml:trace>
  <inkml:trace contextRef="#ctx0" brushRef="#br0">23840 2128 127 0,'0'-11'5'0,"12"-13"-4"0,0 11 1 0,0 2 22 0,-36 22-18 0,-12 26-2 0,-13 48 0 0,-11 11 0 0,35 1 0 0,1-12-2 0,24 12 0 0,12 35 0 0,14-95-2 0,9-13 1 0,1 0-5 0,13-24-17 0,11 0-65 0,-48-12 32 0</inkml:trace>
  <inkml:trace contextRef="#ctx0" brushRef="#br0">24057 2419 142 0,'0'0'9'0,"-12"0"-9"0,12 13 1 0,0 11 7 0,0 12 3 0,0 0-7 0,12 1-3 0,-12-2-3 0,13-11-10 0,-13-11-20 0,0-2-37 0,11-11 25 0</inkml:trace>
  <inkml:trace contextRef="#ctx0" brushRef="#br0">23998 2213 129 0,'0'0'-1'0,"-13"0"-25"0,37-11-69 0</inkml:trace>
  <inkml:trace contextRef="#ctx0" brushRef="#br0">24407 2152 137 0,'0'-11'22'0,"-11"11"-22"0,22-13 2 0,14 26 10 0,11 11 0 0,13 24-3 0,24 37-6 0,-37-12 0 0,-12 12 0 0,-24-2-1 0,0 2 3 0,-12-36 0 0,-12 0 3 0,-25-25-3 0,13-12-1 0,-1 0-3 0,2-12-4 0,10 0-19 0,25-12-93 0,0 0 47 0</inkml:trace>
  <inkml:trace contextRef="#ctx0" brushRef="#br0">25303 2698 149 0,'0'0'0'0,"-12"0"6"0,12 0-6 0,0 11 3 0,-12 13 2 0,12 1-3 0,0 11-3 0,-12-12-12 0,0 1-24 0,12-13-35 0</inkml:trace>
  <inkml:trace contextRef="#ctx0" brushRef="#br0">25581 2492 134 0,'13'-12'12'0,"11"0"-11"0,0 12 8 0,0 0 4 0,-12 24-4 0,0-1-4 0,0 14-3 0,0 11 1 0,-12-11 0 0,13-13 1 0,-13-12 0 0,0-12 3 0,0 0 3 0,0 0-3 0,-13-36-4 0,13-1-3 0,0 14 0 0,13-39-1 0,-1 39-1 0,12 11-3 0,-12 0-7 0,24 12-24 0,1 0-116 0</inkml:trace>
  <inkml:trace contextRef="#ctx0" brushRef="#br0">26211 2274 138 0,'0'-12'11'0,"0"-13"-11"0,11 14 2 0,-11-2 10 0,0 13-2 0,-11 0-7 0,-26 61 4 0,13-13-1 0,-37 86 3 0,61-75-7 0,-12 39 0 0,12-38-1 0,24-11-1 0,13-13-2 0,-1-12-15 0,12-12-23 0,13-12-74 0</inkml:trace>
  <inkml:trace contextRef="#ctx0" brushRef="#br0">26525 2552 126 0,'0'0'12'0,"-12"-13"-1"0,12 13 3 0,0 0 4 0,0 13-11 0,0 12-2 0,0 11-1 0,12-1-1 0,0 15 0 0,-12-2-1 0,12 12 1 0,-24-23 0 0,12-1 0 0,-12-12-1 0,0-1 1 0,-13-23-3 0,1 0-4 0,0 0-17 0,12-35-32 0,0 23-54 0</inkml:trace>
  <inkml:trace contextRef="#ctx0" brushRef="#br0">26476 2347 162 0,'0'0'0'0,"-12"-12"-13"0,36 12-18 0,1 0-28 0,-25 0 15 0</inkml:trace>
  <inkml:trace contextRef="#ctx0" brushRef="#br0">26912 2202 176 0,'0'-13'12'0,"0"2"-12"0,0 11 2 0,36 0 4 0,1 11 2 0,24 37-2 0,-15 13-3 0,4 12 0 0,-39 0-2 0,2-2 1 0,-13 3 1 0,-24-26 1 0,0 0 0 0,-13-11-1 0,-11-26-1 0,0 2-3 0,11-1-7 0,13-12-36 0,24-12-83 0</inkml:trace>
  <inkml:trace contextRef="#ctx0" brushRef="#br0">30383 15664 255 0</inkml:trace>
  <inkml:trace contextRef="#ctx0" brushRef="#br0">27867 2468 115 0,'0'0'30'0,"13"-12"-11"0,23 12 6 0,12 0-2 0,25-12-9 0,12 0-6 0,11-1-4 0,0 0 1 0,-22 13-4 0,-26-11-1 0,-36 11 1 0,-12 0-4 0,0 0-9 0,-24 0-56 0,12 0-31 0</inkml:trace>
  <inkml:trace contextRef="#ctx0" brushRef="#br0">31773 15978 255 0</inkml:trace>
  <inkml:trace contextRef="#ctx0" brushRef="#br0">29234 2539 85 0,'0'0'0'0,"25"0"35"0,-1 0-22 0,24-11 18 0,-35-2-18 0,9-22-5 0,-9 11-3 0,-2-13-1 0,3-23 1 0,-28 12-1 0,14 11-3 0,-11-11 2 0,11 0-3 0,0 11 1 0,-13 13-1 0,13 11 1 0,0 26-1 0,13 11 0 0,-13 24 0 0,11 49 0 0,3 0 1 0,-2-12 0 0,1-1-1 0,9-36 1 0,39-11-1 0,-24-37 0 0,-13-13 1 0,12 2 0 0,-12-37-2 0,1 11 1 0,-13 1 0 0,12 0 0 0,-12 24-1 0,13 12 0 0,-25 0 1 0,11 12-1 0,0 24 1 0,2 0 0 0,37 36 0 0,-15-59 0 0,1-2-1 0,61-11 4 0,-61-24-1 0,13-37 0 0,-37 14 1 0,-24-13 3 0,-12 34-5 0,-13 15-1 0,-11-1-1 0,24 12-3 0,-13 12-8 0,13-1-11 0,12 15-19 0,24-2-62 0</inkml:trace>
  <inkml:trace contextRef="#ctx0" brushRef="#br0">30468 2371 106 0,'0'0'0'0,"0"-36"47"0,-12 12-38 0,12-1 11 0,-36 13-6 0,-1 12-5 0,-11 12-5 0,-1 13-1 0,13 23-1 0,0-1 0 0,36 3-1 0,-11-2-2 0,46 0-5 0,1 0-11 0,37-24-16 0,36 0-100 0</inkml:trace>
  <inkml:trace contextRef="#ctx0" brushRef="#br0">30953 2444 143 0,'0'0'0'0,"-13"-12"26"0,-48-1-10 0,-24 0 1 0,1 39-6 0,11-2-5 0,48 24-4 0,14-13 0 0,0 15-3 0,22-26 1 0,13 0-2 0,26-13 0 0,-15-11 2 0,1-11 1 0,12-13-1 0,50-61 0 0,-62 37-1 0,-11 12 2 0,-14 11 0 0,-11 12 1 0,0 13-2 0,0 0 0 0,0 26 0 0,0 10 0 0,0 0 1 0,24 12-1 0,-13-11 0 0,14-13 0 0,11 0 0 0,1-13-1 0,11-11 2 0,-11-11-2 0,11-26 1 0,-23 2-1 0,-1-15 1 0,-2-9-1 0,-8-14-1 0,-14-12 1 0,0 0-1 0,0 13 1 0,0 11 1 0,-14 38 0 0,14 23 0 0,-11 12 2 0,0 23 0 0,11 13 1 0,-13 26 0 0,26 11-1 0,9-1 0 0,4 13-2 0,22-12 0 0,-12-14-12 0,24-10-69 0,-47-48-7 0</inkml:trace>
  <inkml:trace contextRef="#ctx0" brushRef="#br0">25364 3411 102 0,'0'-12'11'0,"12"12"-10"0,24 23 9 0,-11 3 1 0,-3 10-4 0,4 0-2 0,-2 12-3 0,-11 0 1 0,-2-11 1 0,-11-26 7 0,-11 2 4 0,11-13 1 0,-25-13-5 0,13-11-4 0,0-11-1 0,-2-2-4 0,14 0 0 0,14-10-2 0,10 11-1 0,1-1 1 0,10 13-2 0,2 0-5 0,-13 24-5 0,12 0-8 0,0 24-13 0,-12 11-17 0,1-9-22 0</inkml:trace>
  <inkml:trace contextRef="#ctx0" brushRef="#br0">25909 3605 79 0,'0'-12'30'0,"11"0"-18"0,13-14 8 0,-12 15 0 0,13-13-10 0,-12 0-4 0,9 12-4 0,-9-24-1 0,-26-1 0 0,-35 25 0 0,11 35 0 0,2 3-1 0,-1 10 2 0,36 0-2 0,-12-1 2 0,36 3-1 0,0-2-1 0,11-25 1 0,28 13 0 0,-4-24 0 0,2-11-2 0,-13-2 2 0,1-22-2 0,-1-15 1 0,-24 15 0 0,-11-25 0 0,-2-1 0 0,-11-11 0 0,0-13-1 0,-11 11 1 0,-2 2 0 0,2 49 1 0,-2 9 2 0,13 14-2 0,0 26 0 0,-12 9 0 0,12 26 0 0,-12 11 1 0,24 13-1 0,-12 12 1 0,60 49-1 0,-10-98-2 0,-15-24 2 0,74-13 0 0,-49-22-1 0,13-13 0 0,-13-12 0 0,-10-2-1 0,-15-9 1 0,-24 11-2 0,2-37 0 0,-37 61 3 0,-11 0-2 0,-4 12 2 0,17 24 0 0,-15-1 1 0,37 15-1 0,-12-2-1 0,37-1 0 0,-14 2 0 0,24 0 0 0,39-2-5 0,-26-22-5 0,1-13-3 0,-1 0-4 0,-24-13 1 0,13-22 7 0,-25 11 5 0,0-13 4 0,0 1 2 0,-12-24 19 0,12 23 3 0,-12 25-16 0,0 12-7 0,0 12 0 0,13 12 0 0,-2 13 0 0,13-1 0 0,-13 0-1 0,15 1 0 0,9-13 0 0,-22 0 1 0,23-24-1 0,-12 0 2 0,1-61 1 0,-13 24-3 0,12-34-2 0,0 46 0 0,0 1 1 0,49 0-1 0,-26 24 3 0,16 0 0 0,-16 0 0 0,1 0-1 0,-23 0 2 0,-1 12-1 0,-24-12 3 0,-12 0-2 0,-13 0-1 0,-11 12 0 0,-61 37-1 0,73-25-1 0,0 12 1 0,13-12 0 0,11 0 0 0,22 13 0 0,3-26 2 0,13 2 0 0,33-13-2 0,-35-36 2 0,-11-2-2 0,-25 3 0 0,12-1 0 0,0 12 0 0,0 12-1 0,0 12 1 0,-12 0-2 0,12 12 2 0,0 12 0 0,12 60 1 0,-11-47-2 0,-1-13 3 0,37 24-2 0,-27-48-1 0,28-13 3 0,-26-11-1 0,-13-11-1 0,38-39 0 0,-37 39-1 0,12 23 1 0,-11 0-1 0,11 0 2 0,-12 12-3 0,0 24 4 0,0 0-1 0,0 12-1 0,0 1 2 0,13 22 0 0,-13-35-2 0,36-11 2 0,-24-26 0 0,12 2-2 0,-11-13 0 0,35-37 0 0,-48 24 0 0,36-10 0 0,-35 35-2 0,-13 12 3 0,12 12-3 0,-12 12 3 0,12 12 0 0,-12 1-1 0,0-2 0 0,12-11-1 0,0 0-5 0,24 1-14 0,-11-25-20 0,24 0-78 0</inkml:trace>
  <inkml:trace contextRef="#ctx0" brushRef="#br0">28823 3448 95 0,'-12'-26'33'0,"0"15"-25"0,12-1 4 0,-24 0 3 0,-1 12-6 0,13 0-6 0,-12 35-2 0,11-9-1 0,2 22 1 0,11-13 0 0,0 15 0 0,24-15 0 0,12 2 1 0,13-26-1 0,11 2 0 0,13-13 0 0,-2-13-1 0,-10-11 1 0,0 0 0 0,-12-11 0 0,-25-15-2 0,-24 3 0 0,0 11 0 0,-36 10 0 0,-1 15 1 0,0 11 0 0,2 24 4 0,11 13 0 0,-2 11 2 0,26 0-4 0,0 0 4 0,39-11-4 0,-4-13 2 0,13-12-3 0,1 0-1 0,-1-12-7 0,13-37-26 0,0 2-121 0</inkml:trace>
  <inkml:trace contextRef="#ctx0" brushRef="#br0">29936 3531 79 0,'0'0'13'0,"0"0"-6"0,24 13 16 0,0-13-6 0,12 0-5 0,-11 0-6 0,48-13-1 0,-13 2-3 0,61-37 3 0,-73 11-3 0,-36 1 0 0,-12-12 1 0,-12-1 1 0,-25 25-1 0,-11 12 0 0,0 12-1 0,0 24 1 0,22 13-2 0,4 11 0 0,9 12-1 0,26-11 1 0,22-2-1 0,15 3 0 0,9-15 0 0,2-11-1 0,-1-11 1 0,-23-26-1 0,-1 2 2 0,-12-25-2 0,-12-13 2 0,1 1-2 0,-2-13 0 0,26 13 1 0,0 24 0 0,10-1 0 0,-9 25-2 0,-3 25 4 0,-11-1-2 0,0 11 2 0,-12 3-2 0,0-2 1 0,-24 12-1 0,-24 13 1 0,-1-37-2 0,-11-13 2 0,11-11-2 0,15 0-7 0,9-11-7 0,13-2-23 0,48-10-22 0,-12 11-8 0</inkml:trace>
  <inkml:trace contextRef="#ctx0" brushRef="#br0">31097 3218 64 0,'-13'-13'19'0,"-11"-11"4"0,0-13 1 0,0 13 0 0,0 13-10 0,13 11-7 0,-2 0-5 0,13 35 0 0,0 15 0 0,0 9-1 0,13 15 1 0,-2-2-2 0,13 1 3 0,-12-14-4 0,0 3 2 0,0-26-1 0,-12-25 0 0,0 2 1 0,-24-13-2 0,12-13-1 0,-23 2 0 0,11-25 2 0,-1-2-2 0,0 3 1 0,25-1-2 0,0 24 2 0,37-12-1 0,0 11 2 0,10 13 0 0,13 0 1 0,1 13 1 0,-12 11-1 0,-13 0 1 0,-11 11-2 0,-14-11 1 0,-11 26 0 0,0-26-3 0,0-13-6 0,0 2-17 0,-11-13-30 0,22-13-29 0</inkml:trace>
  <inkml:trace contextRef="#ctx0" brushRef="#br0">31290 3157 76 0,'-11'-24'53'0,"11"24"-54"0,0 0 1 0,22 0-4 0,4 24-20 0,-2 0-42 0,-13-11 37 0</inkml:trace>
  <inkml:trace contextRef="#ctx0" brushRef="#br0">31436 3677 91 0,'0'0'0'0,"11"0"14"0,-11 0-11 0,0-13 22 0,0 2-19 0,13-2-4 0,-13-22-2 0,0 11 3 0,11-26-1 0,26-21 0 0,-25 33-3 0,12 15 2 0,1 23-1 0,-1-12 2 0,0 12-1 0,12 12 2 0,1 0-2 0,0 25 1 0,-15-1-1 0,-9 0 0 0,-2 12 0 0,2-11 0 0,-1-2 0 0,-12-11 2 0,0-11 2 0,0-13-4 0,0 0 0 0,12-24-1 0,1 0 0 0,35-61-1 0,-24 49 0 0,37-37 0 0,-49 49 1 0,12 12 0 0,-12 12 0 0,0 12 1 0,-12 12-2 0,13 13 2 0,-2 11-1 0,0-13 1 0,15 3-1 0,11-2 1 0,-2-12-2 0,15-13 2 0,-3 2-1 0,1-13 0 0,1-24 3 0,11 11-2 0,-11-46 1 0,-37 33-1 0,-12 2 0 0,-37 13 0 0,1-1 0 0,0 12-2 0,-73 36 4 0,73 25-4 0,36-37 0 0,11 0 3 0,14-13 0 0,23 2-3 0,-11-13 0 0,-1-24 2 0,0 11-1 0,-12-11 0 0,-13 1 0 0,15-26 0 0,-26 36-1 0,0 13 2 0,12 0-2 0,0 37 2 0,1 0 0 0,-2-13-1 0,25 24 0 0,-12-36 1 0,1-12-1 0,-1 0-1 0,12-12 1 0,-12-25-1 0,13 2 2 0,-13-15-2 0,12 3 1 0,-11-26-1 0,23-72 0 0,-36 73 0 0,0 22 1 0,-12 15 0 0,-12 11 1 0,-26 35 0 0,16 13-1 0,9 13 0 0,-11 11 0 0,24 13 1 0,0 0 0 0,0-1-1 0,24 1 1 0,0-2-1 0,13 3 2 0,11-26-2 0,-12-12 2 0,13 0-2 0,-1-24 0 0,13-13 0 0,-13-22-1 0,1 11 1 0,-13-26-2 0,-11 3 2 0,-25 11-1 0,0-1 1 0,0 13 0 0,-25 12 1 0,0 12-1 0,-11 23 1 0,24 3 1 0,-12 10-1 0,24 11-1 0,0-10 1 0,12 11-1 0,24-24-4 0,1 0-5 0,11-11-12 0,12-13-10 0,-11-13-21 0,-25 2-15 0</inkml:trace>
  <inkml:trace contextRef="#ctx0" brushRef="#br0">32657 3351 115 0,'-12'0'5'0,"12"0"0"0,12-13 0 0,12 2 8 0,13-14 4 0,48 1-5 0,0-1-10 0,0-10-9 0,-14 22-74 0,-47 13 17 0</inkml:trace>
  <inkml:trace contextRef="#ctx0" brushRef="#br0">23161 4427 56 0,'0'-12'16'0,"-11"12"1"0,0 0 28 0,11 0-29 0,0-12-2 0,11 12-6 0,26 12-1 0,71 0 6 0,-35-12-9 0,121 0 5 0,-98 0-7 0,1-12-1 0,-12 0 0 0,-25 0-1 0,-25 0 0 0,-21 12 1 0,-2-12 0 0,-24 12-1 0,-24-13 0 0,-13 2 0 0,-60-2-1 0,50 13 1 0,9-24 1 0,37 24-1 0,13 0 0 0,37 0 1 0,-11 0-1 0,69 24 2 0,14 37 1 0,-96-25-1 0,-2-25 0 0,-22 27 2 0,-2-14-1 0,-59 12-1 0,-1-25-2 0,36 2-7 0,15-13-17 0,33 0-131 0</inkml:trace>
  <inkml:trace contextRef="#ctx0" brushRef="#br0">24807 4343 111 0,'0'0'0'0,"0"-13"16"0,0 13-6 0,-24-12 4 0,0 12-3 0,-24 12-3 0,0 12-3 0,-1 1-3 0,25 11-1 0,-1 0 0 0,25 1-1 0,13-1 1 0,59 24 1 0,-37-35 0 0,3-2 1 0,-26 1 0 0,-12-24 1 0,-37 24 4 0,-11-11-7 0,0-13-2 0,11 0-5 0,1 0-12 0,24 0-19 0,0 0-78 0</inkml:trace>
  <inkml:trace contextRef="#ctx0" brushRef="#br0">24928 4488 95 0,'0'0'0'0,"0"-12"16"0,0 12 0 0,0-12 3 0,0 24-7 0,0 0-2 0,12 12-5 0,-12 11-3 0,12 2 0 0,-12 11-1 0,13-11 0 0,-1-13 0 0,-12-24 0 0,0 12 1 0,0-12 2 0,0-25 0 0,0 14-2 0,0-37-1 0,0 11 0 0,36-47-1 0,-12 48 0 0,0 10 2 0,25 3-1 0,-24 23-1 0,-14 23 1 0,0 3-1 0,26 70 1 0,-25-47-1 0,2-13 1 0,-3-1-3 0,-11 2 3 0,11-37-1 0,2 13 1 0,-13-13 2 0,12-25 0 0,0 13-2 0,0-25 2 0,12 2-2 0,13-15-1 0,-13 15 0 0,12-1 0 0,25-13-1 0,-49 49 1 0,0 13 0 0,0 23 0 0,-12 0 0 0,0-1 0 0,13 3 0 0,-2-2 1 0,0-12-3 0,2-13 2 0,-1 2 0 0,13-13 1 0,-1-13-1 0,0-11 2 0,0 0-1 0,0-11 0 0,-12-2-1 0,13 1-1 0,-1 12 1 0,-12 12 0 0,-12 0 0 0,12 12-1 0,0 48 2 0,-12-25-1 0,0 14 0 0,-12-12 1 0,12-2-1 0,24 14-2 0,-12-26 2 0,12 2 1 0,13-13-1 0,11-13 0 0,0-11 2 0,-11 0-1 0,-13 1 0 0,0-2 0 0,-24-35 1 0,-12 36-1 0,-24-12 0 0,12 23-2 0,-13-11 0 0,-23 12-20 0,36 24-6 0,12 25-130 0</inkml:trace>
  <inkml:trace contextRef="#ctx0" brushRef="#br0">26307 4488 103 0,'0'-12'22'0,"0"-13"-9"0,0 25 1 0,-11 0-2 0,-13 0-5 0,11 25-2 0,-11 11-1 0,11-12-2 0,2 24 0 0,11-23 0 0,11 11-2 0,14-25 0 0,0 2 1 0,10-2 3 0,-11-22 0 0,2-2 3 0,-2-22-2 0,-13 11-2 0,-11-13-2 0,0 1 1 0,-49-12-4 0,24 23-3 0,3 25-8 0,9 0-7 0,2 13-18 0,11 11-72 0</inkml:trace>
  <inkml:trace contextRef="#ctx0" brushRef="#br0">26598 4245 121 0,'0'-11'7'0,"0"-13"0"0,0 11 5 0,12 13 2 0,-12 0-7 0,0 37 0 0,0 11-1 0,24 146 7 0,-12-110-11 0,12 36-1 0,-24-70 0 0,13-26 0 0,-13-13 0 0,-13-11 2 0,-11-24-2 0,0 0-1 0,0-24 1 0,0-12-2 0,-1 11-1 0,13 1 0 0,12 12-1 0,37-2-1 0,-1 27 3 0,37 11 0 0,-26 0 0 0,-11 0 3 0,-12-12-2 0,13-36 5 0,-25 11-2 0,-12-11-1 0,0 11-1 0,0 13 0 0,0 13 0 0,0 11-1 0,0 0 0 0,0 24 0 0,0 11 1 0,0 14-1 0,12 24 1 0,1 60 1 0,11-60-2 0,12 23 1 0,-24-72 0 0,-12-24 0 0,12 0 2 0,12-24-1 0,13-60-2 0,0 46 0 0,9-9-2 0,-20 11 0 0,-2 24 1 0,12 0-1 0,-24 24 1 0,0 0 1 0,-12 24 0 0,12 49 1 0,0-49 1 0,0-12-2 0,25-13 2 0,-25 2-2 0,24-37-3 0,0 11-16 0,1-59-154 0</inkml:trace>
  <inkml:trace contextRef="#ctx0" brushRef="#br0">27976 4221 85 0,'0'0'0'0,"-12"-11"43"0,12 11-40 0,0 24 4 0,0 0 4 0,0 24-3 0,12-11-4 0,12 47 1 0,-12-23-3 0,-12-2-1 0,13-9-1 0,-13-2 0 0,0-37-6 0,0 2-17 0,-13-13-20 0,1-24-49 0</inkml:trace>
  <inkml:trace contextRef="#ctx0" brushRef="#br0">27783 4438 61 0,'0'0'16'0,"0"-11"-6"0,59 22 26 0,4-11-22 0,8 13-6 0,2-13-2 0,0 0-2 0,-13 0-1 0,-13-24-1 0,-22 0 2 0,-12-12 0 0,-13-13 0 0,12 0 0 0,-24 1 2 0,-1-13-2 0,1 26 1 0,12 22-2 0,0 2 0 0,-13 11-2 0,13 11 0 0,0 37 0 0,0 2 0 0,0 9 1 0,13 15-1 0,-13-2 1 0,0 1-1 0,25-14-1 0,-13-9 0 0,12-26 2 0,-13-13 0 0,14 2-1 0,-13-26 1 0,0-10-1 0,24-2 0 0,-11-23-2 0,-1 0 1 0,-12-2-1 0,24 15 0 0,-23-1 0 0,11 36 0 0,-24 0 1 0,12 0-1 0,-12 36 1 0,0-1 0 0,0 15 1 0,12-2-1 0,1-13 0 0,22 3 0 0,2-15 0 0,11-10 1 0,0-13-2 0,-11-13 2 0,11-10-1 0,-24-2 0 0,12-23 0 0,-23 12 1 0,-1-61-1 0,-12 73 0 0,-12-12 0 0,-12 36-1 0,-25 36 2 0,12 49-1 0,26-49 0 0,11 11 1 0,24 3-1 0,12-15 0 0,-24-22 0 0,49-13 0 0,-25 0 0 0,12-24-1 0,-11-13 1 0,11 0 0 0,-12 2 1 0,13-1 0 0,-1 11-2 0,1 12 1 0,-1 2 0 0,-11 22 0 0,-15 15 0 0,-9-2 0 0,-26 12 0 0,-46 24 1 0,-2-35-1 0,13-13 1 0,12-1-1 0,11 2 1 0,13-13-2 0,12-13 2 0,73 2-2 0,-12-13 0 0,11 11 1 0,1-11-1 0,11 0 1 0,61-36-1 0,-84 22 1 0,-37 15-2 0,-36-25-1 0,-12 35 2 0,-12 13 0 0,-37 49 2 0,36-14 0 0,37 3 1 0,-12 10 0 0,49-1-1 0,-1-21 0 0,0-2 0 0,13-13-1 0,0-11-3 0,-2 0-30 0,2 0-93 0</inkml:trace>
  <inkml:trace contextRef="#ctx0" brushRef="#br0">30601 4403 87 0,'-11'-12'44'0,"-14"0"-35"0,13 12-6 0,-1 12 3 0,0 24 3 0,2 1-1 0,11-1-4 0,11 0-3 0,2-1 0 0,37 3 1 0,-28-26 0 0,15-1 2 0,0-11 1 0,-13-23 2 0,-12 11-2 0,-12-25-3 0,0 1-1 0,0-12 0 0,-25 10 0 0,3 3-1 0,22 11 0 0,-14 12 0 0,28 12 0 0,8 0 0 0,3 0 0 0,11 12 0 0,-12 12 1 0,13-12 0 0,-1 37 0 0,-24-25-1 0,0 0 1 0,1 11 0 0,-2-11-1 0,-11-11 2 0,11-13 1 0,3 0 1 0,11 0-1 0,-1-13-3 0,11-11 2 0,1 13-2 0,-11-25 0 0,11 12 0 0,-24-1 0 0,0 25 1 0,0-13-2 0,0 13 0 0,-12 0 1 0,0 26 0 0,12-14 0 0,1 24 0 0,-1-1 0 0,12-11 0 0,0 2 0 0,13-14 0 0,-15 11 0 0,17-23 0 0,-4 0 0 0,37-35 0 0,-48 9-1 0,13-57 1 0,-25 22-1 0,0 1 0 0,-12-1 0 0,0-35 0 0,0 70 1 0,-12 15-1 0,12 11 1 0,-12 11-1 0,0 15 2 0,0 9 0 0,-1 2-1 0,13-1 1 0,0 25 0 0,-11-13 0 0,22 1 0 0,2-1 1 0,11-1-2 0,0-9 2 0,1-15 0 0,-1-23-3 0,0 13-3 0,0-2-10 0,11-11-32 0,-9-11-61 0</inkml:trace>
  <inkml:trace contextRef="#ctx0" brushRef="#br0">31362 4379 121 0,'0'0'0'0,"0"0"14"0,24 0-9 0,13 12 16 0,24-12-4 0,-25 0-10 0,1 0-6 0,-1 0-3 0,0 0-20 0,12 0-53 0,-35 0 14 0</inkml:trace>
  <inkml:trace contextRef="#ctx0" brushRef="#br0">32077 4089 105 0,'0'0'9'0,"0"0"-8"0,-13 12 3 0,13-1 2 0,-13 13-3 0,2 13-1 0,11 0-4 0,0-2-13 0,0-11-20 0,0 1-19 0,11-25 35 0</inkml:trace>
  <inkml:trace contextRef="#ctx0" brushRef="#br0">32185 4184 17 0,'0'0'23'0,"0"0"29"0,-12 0-23 0,12-11-4 0,0 11-6 0,0 24-12 0,-12 0-5 0,12 13-18 0,0-1-91 0</inkml:trace>
  <inkml:trace contextRef="#ctx0" brushRef="#br0">24215 4089 104 0,'0'-14'16'0,"12"14"-1"0,0 0 2 0,12 0-5 0,-11 26-6 0,22-15-4 0,-22 26-1 0,11-13-2 0,-11 0-3 0,-2 0-14 0,0 0-11 0,-11-24-2 0,0 0-26 0,0-11 29 0</inkml:trace>
  <inkml:trace contextRef="#ctx0" brushRef="#br0">24396 4051 16 0,'0'0'0'0,"0"-24"61"0,0 24-21 0,0 13 3 0,11 11-29 0,26 13-8 0,0-2-4 0,60 26-141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000" max="10000" units="dev"/>
          <inkml:channel name="Y" type="integer" min="-10000" max="10000" units="dev"/>
          <inkml:channel name="F" type="integer" max="255" units="dev"/>
          <inkml:channel name="T" type="integer" units="dev"/>
        </inkml:traceFormat>
        <inkml:channelProperties>
          <inkml:channelProperty channel="X" name="resolution" value="1" units="1/dev"/>
          <inkml:channelProperty channel="Y" name="resolution" value="1" units="1/dev"/>
          <inkml:channelProperty channel="F" name="resolution" value="1" units="1/dev"/>
          <inkml:channelProperty channel="T" name="resolution" value="0" units="1/dev"/>
        </inkml:channelProperties>
      </inkml:inkSource>
      <inkml:timestamp xml:id="ts0" timeString="2025-09-12T11:44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antiAliased" value="0"/>
    </inkml:brush>
  </inkml:definitions>
  <inkml:trace contextRef="#ctx0" brushRef="#br0">11539 5927 75 0,'-12'-12'33'0,"0"12"-21"0,-13 0 0 0,-71 36 2 0,35-24-9 0,12 25-2 0,27-13-2 0,9 0-1 0,0 0 1 0,74 25 6 0,-13-37-5 0,13 12 1 0,-13-13 0 0,13 37 4 0,-61-22-1 0,-25 22 4 0,-23-24-8 0,0 0 0 0,-1-12-1 0,13 13-1 0,0-25-5 0,25 11-17 0,11-11-27 0,0 0-29 0</inkml:trace>
  <inkml:trace contextRef="#ctx0" brushRef="#br0">11708 6096 118 0,'0'-13'15'0,"-12"-11"-6"0,12 24-3 0,12-11 10 0,-12 22-10 0,24 13-2 0,0 14-3 0,-11-15 0 0,-1 14 0 0,0-13-1 0,0 0 1 0,0-11 0 0,-12-13 0 0,0 11 7 0,0-22-2 0,0 11-3 0,0-37-1 0,0 24-1 0,0-35-1 0,24 11 1 0,1 13-1 0,47-35 0 0,-37 59 0 0,39 0 1 0,-50 59 1 0,-12-21 0 0,0-2 0 0,0-1-2 0,13 26 0 0,-1-37 1 0,-24-11-17 0,12-13-62 0,0-13-10 0</inkml:trace>
  <inkml:trace contextRef="#ctx0" brushRef="#br0">12410 6059 81 0,'-11'0'25'0,"-15"-11"-10"0,26-1 1 0,0 12 15 0,0 0-28 0,13 0 2 0,-13 0-1 0,13 0 1 0,-13 0 1 0,0 0-1 0,0 0 1 0,11 0-2 0,-11 0-1 0,13 0 2 0,-13 0-1 0,0-24-2 0,-13 24-1 0,13 0-1 0,0 0 0 0,0 0-5 0,0 12-9 0,0 0-10 0,0 0-14 0,0 12-53 0,0-24 52 0</inkml:trace>
  <inkml:trace contextRef="#ctx0" brushRef="#br0">12240 6144 48 0,'0'0'0'0,"-24"0"31"0,24 0-10 0,0-11 2 0,0-1-2 0,0 12-5 0,12-14-6 0,-12 3-5 0,0-2 1 0,25 2-2 0,-13-13-1 0,0 12-1 0,12-12 0 0,0 12 0 0,0 12 0 0,-13-12-1 0,15-2 1 0,-13 14-1 0,11 14 0 0,-24 10 1 0,11 12 0 0,0-12 0 0,-11 11 1 0,0 2-1 0,13 0-1 0,-1-2 1 0,-12-22-1 0,0 0-1 0,0-2-1 0,12-11-9 0,-12 0-14 0,24-11-24 0,13-2-66 0</inkml:trace>
  <inkml:trace contextRef="#ctx0" brushRef="#br0">12725 6024 98 0,'0'0'20'0,"-24"-12"-9"0,24 12 3 0,0 0 0 0,-13 0-1 0,-11 12-4 0,24 12-5 0,-12 0-1 0,12 11 0 0,0 2-1 0,0-13-1 0,12 0 0 0,0 0 1 0,24-24-1 0,-1 13 0 0,15-13 1 0,-2-13 0 0,0 2-3 0,-24-26 1 0,-11 26 1 0,-1-25-1 0,-12 11 2 0,-61-23-2 0,12 36 2 0,3 12-2 0,-4 0-3 0,26 0-8 0,0 12-13 0,12 12-25 0,12-24-36 0</inkml:trace>
  <inkml:trace contextRef="#ctx0" brushRef="#br0">13220 6024 95 0,'0'-12'31'0,"-12"0"-24"0,12 12 2 0,0-12 5 0,-13 12-5 0,2 12-4 0,11 12-3 0,-24 11-1 0,24 13 1 0,-12-11 0 0,12 0-1 0,25-2-1 0,-3 2 1 0,27-24 0 0,-13-2 0 0,13-11 0 0,-1-11 1 0,-23-13 1 0,11-13 1 0,-36 0 1 0,12 2-2 0,-24-2-1 0,-24 0-2 0,-1 14 1 0,-23-1-1 0,11 12-4 0,13 12-5 0,0 0-9 0,12 12-15 0,24 0-40 0,0 0 25 0</inkml:trace>
  <inkml:trace contextRef="#ctx0" brushRef="#br0">13656 5746 131 0,'0'-13'4'0,"0"-35"4"0,11 24 3 0,2 0 5 0,-13 12-1 0,12 12-9 0,-12 12-5 0,0 23 0 0,0 26 1 0,0 12 0 0,0 0 0 0,12 22-1 0,0 75 1 0,0-109-2 0,-12-37 0 0,12-11 1 0,-24-2-1 0,0-11 1 0,-12-11-2 0,-12-15 0 0,-13-9-3 0,2-2 2 0,-3 0 1 0,26 26-1 0,0-13 1 0,48 0-3 0,25 24 4 0,11-12 0 0,12 0 1 0,1 12 1 0,0-24 0 0,-13 12 0 0,-11-2-1 0,11-33 3 0,-60 23-3 0,0-37 1 0,0 37-1 0,0-48 1 0,0-37 0 0,0 85 0 0,0-2 3 0,0 39-3 0,0 12-1 0,0 22-1 0,0 2 0 0,12 24 1 0,-12-1-1 0,12 1 1 0,0 0-1 0,0-2 0 0,1-10 0 0,11-24 0 0,-24-26 0 0,12 2 0 0,-12-13 2 0,36-37 0 0,-24 13-1 0,25-24-1 0,23-36-1 0,-35 60 1 0,10-1-1 0,-22 25 1 0,-1 11 0 0,-12 15 0 0,0 10 0 0,12 0 0 0,12-1 0 0,-13 2-1 0,26-13 0 0,0-11 1 0,11-2 0 0,0 2 1 0,1-37-1 0,-13 11 1 0,11-22-1 0,-21 9 0 0,-2-9 0 0,-11-49 0 0,-13 47 0 0,-13 25 0 0,2 0-1 0,-39 36 0 0,14 25 1 0,24-13 0 0,0 0 1 0,12-1-1 0,49 2-1 0,-13-24 2 0,13-2-1 0,-2-11 1 0,13-11-1 0,-23-2-6 0,-1-10-28 0,-11 9-109 0</inkml:trace>
  <inkml:trace contextRef="#ctx0" brushRef="#br0">15240 6036 48 0,'0'0'0'0,"0"-24"44"0,0 12-21 0,0 0-2 0,0-25-3 0,-25 25-4 0,14-12-5 0,-26 0-4 0,-35-1-1 0,36 38-2 0,-13 11-2 0,1 61 2 0,24 10-1 0,24-57-1 0,24-2 1 0,13-36 0 0,-2 11 0 0,15-11 0 0,-4-35 1 0,-9 9-1 0,48-69 1 0,-61 34-1 0,-12 1 0 0,-12-13 0 0,0-12 0 0,-24 0-1 0,12-11 0 0,0 24 1 0,0 46 1 0,-1 26-1 0,13 0 0 0,0 122 5 0,0-50-4 0,25 1-1 0,11 24 0 0,-11-12 0 0,23-14 0 0,0-9-1 0,13-26-1 0,11-25-18 0,-11 13-69 0,-37-10 12 0</inkml:trace>
  <inkml:trace contextRef="#ctx0" brushRef="#br0">10982 5625 92 0,'-12'0'6'0,"-12"0"4"0,-25 60 10 0,27 25-3 0,-4 11-5 0,26 26-4 0,0 11-4 0,0-1-3 0,26 1-2 0,9-23 1 0,1-27 1 0,0-21-1 0,1-26 1 0,-1-25-1 0,1 2-25 0,-13-13-78 0</inkml:trace>
  <inkml:trace contextRef="#ctx0" brushRef="#br0">16123 5540 109 0,'0'0'0'0,"0"-12"9"0,37 36-3 0,11 24 2 0,-11 24 0 0,-2 26 3 0,-23 23 1 0,0 12-4 0,-12 11-4 0,-24-11 0 0,0-23 2 0,-12-38 3 0,-13-23 1 0,1-13-5 0,0-12-2 0,11-13-3 0,13-11-12 0,24 13-148 0</inkml:trace>
  <inkml:trace contextRef="#ctx0" brushRef="#br0">12978 7959 16 0,'-12'0'5'0,"12"-12"10"0,-12 0 2 0,12 0 0 0,0 0-3 0,0-1-5 0,12 13-3 0,-12 0 7 0,12 0-5 0,-12 13 0 0,0 11-1 0,-12 0-1 0,0 0-2 0,0-1-1 0,-37 75 0 0,25-49-2 0,0 11 0 0,-13 12-1 0,15 1 0 0,-17 0 1 0,4-2 0 0,11-9 0 0,0-15 1 0,-37 51 5 0,49-63-6 0,-12-22 1 0,24 11-2 0,-12 0 2 0,12-24-2 0,0 13 0 0,0-26 2 0,0 13-2 0,-12-24 1 0,12 12-1 0,0-13 0 0,0 1 1 0,12 13 0 0,-12-25-2 0,0 24 2 0,0-25-1 0,0 24 0 0,0-10 0 0,0 11 1 0,-12 12-1 0,12 0 2 0,0 0-1 0,0 0 1 0,0 0-1 0,-13 12 0 0,13 0 0 0,0-1 0 0,0-11 1 0,13 13-2 0,-1-2 1 0,0-11-1 0,12 0 0 0,12 0 1 0,-23 0-1 0,23 13 0 0,-11-13 0 0,-14 0 0 0,2 13 0 0,-13-13 1 0,0 0 2 0,-13 0-2 0,2 0 1 0,-14 0-2 0,13 0 1 0,-12-13-2 0,11 13 2 0,-11-13-1 0,12 13 0 0,12 0 1 0,-12 0-1 0,12 0 0 0,0 13 0 0,0 0 1 0,0 11-1 0,0-13 2 0,0 2-1 0,0-2 0 0,12 2-1 0,-12-13 0 0,12 11-3 0,37-35-163 0</inkml:trace>
  <inkml:trace contextRef="#ctx0" brushRef="#br0">10595 11975 13 0,'-24'-13'24'0,"0"1"-2"0,0-12-2 0,-25-12 11 0,24 23-17 0,14 2-3 0,11 11-2 0,0 24 1 0,11 12-5 0,2 13-1 0,13-1 1 0,9 25 1 0,1-1-3 0,0 0 0 0,13 13-1 0,23 72 0 0,-23-84-2 0,-24 0 0 0,-3-2 1 0,-9-21-1 0,-13-2-1 0,0-12 1 0,0-11 0 0,-13-14-5 0,2-11-48 0,11-24-33 0,0 24 52 0</inkml:trace>
  <inkml:trace contextRef="#ctx0" brushRef="#br0">10499 12120 10 0,'-11'12'14'0,"-15"-12"1"0,2 12-5 0,13-12 0 0,-2 11 3 0,2-22 0 0,-2-1-3 0,13-12 0 0,0-14 0 0,13-45 10 0,-2 34-11 0,2 13 0 0,-2 11 0 0,0 14-1 0,-11 11-2 0,13 11 1 0,13 14-1 0,-4 23-2 0,15-23-2 0,-1 11-1 0,13-12-1 0,11-12-12 0,25-12-52 0,-61 0-14 0</inkml:trace>
  <inkml:trace contextRef="#ctx0" brushRef="#br0">3083 16909 22 0,'-11'0'13'0,"11"-12"-2"0,0 12 1 0,0-12 3 0,-11 12-8 0,11 0-5 0,0 12 1 0,0-12 4 0,0 12 0 0,0 1 1 0,0 11 0 0,11 0-1 0,-11 0-2 0,0 12 0 0,0 13-2 0,0 11-1 0,0 1-1 0,0-13-1 0,0 1 0 0,11-13 1 0,-11-12 2 0,0-13 2 0,0-11 2 0,0 13 2 0,0-26 1 0,0 13-10 0,0 0 0 0,13 0 0 0,-13 0 1 0,12 0-1 0,2 0 0 0,10 0-1 0,-13 0 2 0,25 0-1 0,-12 0 1 0,12 0-1 0,13 0 0 0,-25 0-4 0,-11-11-9 0,-2 11-13 0,-11 0-27 0,-11 0-16 0</inkml:trace>
  <inkml:trace contextRef="#ctx0" brushRef="#br0">3108 17188 20 0,'0'0'7'0,"0"-12"4"0,0 12 12 0,14-12-1 0,-3 12-8 0,2 0-4 0,-2 0-1 0,25 0 0 0,-24 0-4 0,12 0-3 0,0 0-1 0,-11 0 0 0,-1 0-10 0,0 0-23 0,-12 0-30 0,0-14 36 0</inkml:trace>
  <inkml:trace contextRef="#ctx0" brushRef="#br0">3096 16970 27 0,'0'0'16'0,"-13"0"3"0,26-13 1 0,13 2 6 0,-2-2-7 0,11 2-5 0,13-2-4 0,1 1-7 0,-13 12-2 0,0 12-31 0,-36 1-53 0</inkml:trace>
  <inkml:trace contextRef="#ctx0" brushRef="#br0">3689 17224 26 0,'0'0'0'0,"-12"-12"38"0,12 0-28 0,-24 0 8 0,0 12-13 0,-13 0-1 0,-11 36 8 0,13-1-5 0,22 3 0 0,0-15 0 0,13 14 0 0,26-26 0 0,-15 13-1 0,24-11-1 0,2 0-3 0,0-2 0 0,23-11-37 0,-36 0-60 0</inkml:trace>
  <inkml:trace contextRef="#ctx0" brushRef="#br0">3302 17188 39 0,'0'0'0'0,"0"-24"37"0,0 10-22 0,24 3 11 0,-24 11-19 0,13 0 0 0,-2 0 0 0,2 0 0 0,-1 0-1 0,-12 11-2 0,12 3-1 0,0 10 0 0,0-12-1 0,1 23 0 0,-2-11-1 0,2 0 0 0,-13 13 0 0,11 0-1 0,-11-2 1 0,0 26 0 0,0-37 2 0,0-11 10 0,0-26-4 0,0-11-6 0,0 13-2 0,11-13 0 0,-11-2 0 0,26 2 0 0,-2-11-1 0,-13 11 0 0,13-13 0 0,1 24 1 0,-1-11-1 0,13 13 0 0,-25 11 0 0,0 0 0 0,0 11 0 0,0 26-1 0,-12-12 1 0,12-2-1 0,-12 38 1 0,12-50-1 0,1 15 2 0,11-2-1 0,0-24 1 0,-24 0-1 0,24 11-1 0,-11-11-13 0,-2 0-29 0,0 0-56 0</inkml:trace>
  <inkml:trace contextRef="#ctx0" brushRef="#br0">4100 17283 41 0,'0'0'0'0,"0"-11"16"0,0-2 0 0,0-11 3 0,-12 13-4 0,-12-1-7 0,0 0-2 0,12 12-1 0,-13 12 1 0,-11 0 0 0,24 12 0 0,-12 0-2 0,11 13 1 0,2-13 0 0,11 11-1 0,11-11 3 0,2 2-2 0,11-15-2 0,12 2 1 0,25-2 0 0,-25 2-3 0,-24-13-1 0,25 0-30 0,-25 0-68 0,0 0 52 0</inkml:trace>
  <inkml:trace contextRef="#ctx0" brushRef="#br0">4607 16909 37 0,'0'-37'47'0,"-11"26"-34"0,0-2-4 0,-14 2-1 0,-11 11-1 0,12 24-2 0,11-13 1 0,-11 26 0 0,-12 24 1 0,24-1 1 0,0 13-2 0,-1 12 0 0,1-14-3 0,12 3 0 0,25-26-2 0,-1 13 1 0,0-26-1 0,12 2 0 0,-11-13 0 0,35 0-31 0,-12-11-94 0</inkml:trace>
  <inkml:trace contextRef="#ctx0" brushRef="#br0">4947 17235 69 0,'0'-11'19'0,"0"-1"-6"0,0-24-6 0,0-1 4 0,0 13 3 0,-12 0-4 0,-24 0-5 0,24 24-2 0,-37 0-2 0,13 24 0 0,0 24 2 0,-1-11-2 0,25 11-1 0,0-13 0 0,12 3 1 0,24-26 1 0,0-1 0 0,0-11-1 0,13 0 1 0,-1-23-1 0,-12-2 1 0,1-12 0 0,-1 2-1 0,-12-1 1 0,-12-1-1 0,0 13 1 0,0 24-1 0,0-12 1 0,0 12-2 0,0 24 2 0,0 0 0 0,0 37 0 0,0-26 1 0,-12 27-1 0,12-15 0 0,0 14-1 0,-12 0 0 0,12-1-1 0,0 1 1 0,0-13 1 0,0-37-1 0,0 15-1 0,12-14 0 0,0 0 0 0,-12 0 0 0,12-12 1 0,13-12-1 0,-14-25 1 0,-11 24-1 0,0-22 0 0,0-1 0 0,-11-1 1 0,-14-24-1 0,25 37 0 0,-12 0 0 0,24 13 0 0,0-2 1 0,12 13 5 0,0-13-19 0,13 13-25 0,-2-11-44 0,-22 11 28 0</inkml:trace>
  <inkml:trace contextRef="#ctx0" brushRef="#br0">5177 16897 52 0,'0'0'0'0,"-13"-25"35"0,13 14-24 0,13 11-5 0,-1 0 2 0,0 0 0 0,12 0 1 0,0 24-3 0,13 13-1 0,-13 11 1 0,0 12 1 0,-12 13 2 0,-24 83 5 0,-12-82-9 0,0-2 0 0,-13-24-1 0,13 1-1 0,0-25-2 0,12-12 1 0,-13 1-1 0,14-2-14 0,-2-11-60 0,13 0 0 0</inkml:trace>
  <inkml:trace contextRef="#ctx0" brushRef="#br0">5661 17502 77 0,'0'0'19'0,"0"0"1"0,0 12-5 0,12 12-6 0,0 13-6 0,-12 11 0 0,-12-25-4 0,0 27-1 0</inkml:trace>
  <inkml:trace contextRef="#ctx0" brushRef="#br0">6194 17018 69 0,'-13'0'15'0,"1"-12"11"0,-2 12-5 0,14 36-11 0,0 61 4 0,14-36-8 0,-2-2-2 0,-12-9-2 0,13 9 1 0,-2-22 2 0,0-13 2 0,2-11-2 0,23-13 4 0,-24 0-7 0,37 0 0 0,-25 0-1 0,0-13-2 0,-12 13-5 0,0 0-14 0,1 0-19 0,-1-11-87 0</inkml:trace>
  <inkml:trace contextRef="#ctx0" brushRef="#br0">6229 17248 58 0,'0'0'22'0,"0"-13"12"0,24 13-15 0,49-11-4 0,-49 11-14 0,12 0-1 0,-11 0-14 0,-13 0-29 0,-12 0-23 0</inkml:trace>
  <inkml:trace contextRef="#ctx0" brushRef="#br0">6229 17018 71 0,'0'0'20'0,"11"-12"-4"0,26 0 1 0,-13 0-2 0,49 0-7 0,-49 24-16 0,1-12-51 0,-13 12 5 0</inkml:trace>
  <inkml:trace contextRef="#ctx0" brushRef="#br0">6664 17200 86 0,'0'0'0'0,"-12"0"20"0,12-12-17 0,12 24 20 0,-12 12-13 0,0 11-5 0,13 3-2 0,-13-2 0 0,11 23 1 0,-11-33-1 0,0-15 2 0,0-11 5 0,13-11-4 0,-13-15-5 0,24-22 1 0,0 24-3 0,37-37 2 0,-37 37-1 0,0 13 0 0,-12 11 0 0,1 0 0 0,-2 11 0 0,0 26-1 0,-11 0-1 0,13-13-17 0,24 11-128 0</inkml:trace>
  <inkml:trace contextRef="#ctx0" brushRef="#br0">7221 17235 37 0,'0'0'0'0,"0"-23"12"0,0 11-4 0,0 0 13 0,0 0 2 0,-24 12-6 0,-1 0-6 0,13 24 1 0,-12 0-2 0,12 11-3 0,0-11-3 0,0 13-1 0,12-13-2 0,24 13 0 0,-12-13 0 0,24-11-1 0,1-2-3 0,-1-11-17 0,0 0-27 0,-11-11-34 0</inkml:trace>
  <inkml:trace contextRef="#ctx0" brushRef="#br0">7668 16837 71 0,'-11'-24'29'0,"-26"0"-16"0,25 11-9 0,-12 26 5 0,0 22 1 0,-1-11-1 0,1 25 0 0,12 24-1 0,-12 12 0 0,11 10-3 0,13-10 0 0,13 0-1 0,11-24-1 0,37 60 0 0,-13-85-2 0,-12-12 0 0,13-11-5 0,-13-1-21 0,-12-12-74 0,-13-12 51 0</inkml:trace>
  <inkml:trace contextRef="#ctx0" brushRef="#br0">7886 17259 48 0,'0'0'20'0,"0"-24"3"0,24 13-6 0,-24-13-2 0,24-12 12 0,-24 36-21 0,0 12 5 0,0 47 3 0,25 15-6 0,-25-39-5 0,24-11-1 0,-24 0 0 0,12-11-2 0,0-13 1 0,-12 0-6 0,24 0-25 0,-11-24-46 0,-2 24 18 0</inkml:trace>
  <inkml:trace contextRef="#ctx0" brushRef="#br0">7971 16957 119 0,'-12'0'9'0,"-13"-11"2"0,1-2-8 0,12 13-2 0,24 13-12 0,12-2-96 0</inkml:trace>
  <inkml:trace contextRef="#ctx0" brushRef="#br0">8285 16872 46 0,'0'0'0'0,"12"-24"34"0,13 13-9 0,-1 11-1 0,0 0-5 0,-12 11-5 0,0 13-4 0,12 26-2 0,0-2 1 0,-24 24-2 0,0 13-3 0,-48 85 1 0,24-110-4 0,0-12 1 0,-13-11-2 0,13-13-13 0,-12-13-69 0,23 2 7 0</inkml:trace>
  <inkml:trace contextRef="#ctx0" brushRef="#br0">2709 16692 0 0,'-13'0'3'0,"-9"24"8"0,-15 12 11 0,0 1 4 0,1 35-5 0,0 13-2 0,0 24-7 0,23 12-4 0,13 0-1 0,13-13 1 0,11-23 1 0,24-13-3 0,-12-11-2 0,-11-38-4 0,11 3 0 0,-1 10 0 0,-10-12-1 0,-11-12 0 0</inkml:trace>
  <inkml:trace contextRef="#ctx0" brushRef="#br0">8733 16752 40 0,'0'-13'7'0,"24"2"-1"0,0 11 22 0,-11 0-14 0,-2 0 0 0,0 0-5 0,3 11 2 0,-2 2 1 0,25 24 0 0,-2 59 8 0,-11 1-11 0,2 0-2 0,-15 12-2 0,-22 84 3 0,-39-121-5 0,15 1 0 0,-2-37 1 0,-11-11-2 0,11-1-1 0,-11-12-8 0,11 0-36 0,25-1-75 0</inkml:trace>
  <inkml:trace contextRef="#ctx0" brushRef="#br0">1282 17067 28 0,'0'0'30'0,"0"-12"-17"0,0 12-3 0,-12 0 4 0,-1-13-3 0,2 26-3 0,-13-13-5 0,13 24-1 0,-3 0 1 0,2 0 2 0,12 13 2 0,0-13-2 0,48 23 3 0,-24-23-6 0,1 0 0 0,-1 2 0 0,-12-15 1 0,-12 13 0 0,0-11-2 0,-48-2-5 0,24 2 2 0,-25-13-4 0,13 11 3 0,-12-11-19 0,36 0-24 0,0 0-24 0</inkml:trace>
  <inkml:trace contextRef="#ctx0" brushRef="#br0">1355 17200 59 0,'0'0'24'0,"0"-12"-7"0,0 12-3 0,0 0 2 0,0 12 1 0,0 12-13 0,0 0-3 0,12 11 1 0,-12 2-2 0,12-13 1 0,-12 13-6 0,0-26-38 0,0 2-34 0</inkml:trace>
  <inkml:trace contextRef="#ctx0" brushRef="#br0">1355 16897 56 0,'0'0'12'0,"0"0"-17"0,12 0-40 0,-12 12 30 0</inkml:trace>
  <inkml:trace contextRef="#ctx0" brushRef="#br0">1559 17344 42 0,'0'0'18'0,"0"0"-3"0,-11 13-1 0,11-13 11 0,-13 0-8 0,13 11-8 0,-11-11-4 0,11 0-2 0,0-11-1 0,0 11-1 0,0-13 0 0,0-11 0 0,0 13 1 0,0-15-2 0,11 2 2 0,-11-11-1 0,13-1-1 0,23-13 0 0,-11 25-1 0,-1 24 1 0,12-12-1 0,0 59 1 0,-11-21 2 0,-13 10-2 0,0 35 3 0,-12-34-1 0,12-13 1 0,-12 0 14 0,0-24-15 0,0 0-1 0,0-11 0 0,0-13 0 0,12 11 0 0,12-48-1 0,11 26 1 0,-21-1-1 0,22 12 0 0,-12-1 0 0,12 13-2 0,-11 0 1 0,23 36 0 0,-36 13 1 0,0-13 1 0,-12 11 0 0,12 27 1 0,-12-39 0 0,0-10-2 0,0-2-1 0,12 2-27 0,-12-2-99 0</inkml:trace>
  <inkml:trace contextRef="#ctx0" brushRef="#br0">1379 16739 56 0,'0'0'0'0,"0"-11"30"0,0-1-10 0,0 0-5 0,24 0 3 0,-12 12-9 0,-12 24-6 0,0 12 0 0,-12-12 4 0,0 13 1 0,12-26 2 0,-12 2-5 0,0-26-3 0,12-10-3 0,0 11-43 0,12-1-65 0</inkml:trace>
  <inkml:trace contextRef="#ctx0" brushRef="#br0">1959 17587 14 0,'0'0'24'0,"0"-12"-2"0,0-1 3 0,0 2-5 0,0-14-9 0,13 13-4 0,11 0-2 0,-13 0-1 0,14 12-2 0,-13 0 1 0,24 36 0 0,-24-11-2 0,-12 11 1 0,0 0-2 0,0 0 0 0,0 1 0 0,-12-1 1 0,12-24-1 0,-12-1 0 0,0 2 0 0,12-26 1 0,-12-10-1 0,12-13 0 0,0-1 1 0,12-11-1 0,0 12 1 0,25-37 0 0,-1 37 0 0,-12 23-1 0,24 13 2 0,-23 13-2 0,-13 11-104 0</inkml:trace>
  <inkml:trace contextRef="#ctx0" brushRef="#br0">3531 17755 40 0,'0'0'19'0,"0"-23"8"0,0 11-2 0,-11-12-1 0,11 24-9 0,0 0-11 0,0 0 0 0,11 24-4 0,-11 0 1 0,13 11-1 0,-13 15 1 0,11 9-1 0,2 2 1 0,-1 12-1 0,-12 24 1 0,0-50 0 0,0-21-1 0,0 10 1 0,-12-24-1 0,12-12-1 0,0 11-1 0</inkml:trace>
  <inkml:trace contextRef="#ctx0" brushRef="#br0">3387 17817 47 0,'0'12'7'0,"-12"-12"-1"0,12 0 8 0,-12 11 10 0,12 2-10 0,0-13 5 0,12 0-12 0,0-13-2 0,0-10-2 0,48-26 3 0,-23 36-1 0,22-10 10 0,-34 23-9 0,-1 12-3 0,1 12-1 0,-1 0-2 0,0 1-11 0,0 11-49 0,1-25-43 0</inkml:trace>
  <inkml:trace contextRef="#ctx0" brushRef="#br0">7136 17817 89 0,'0'0'9'0,"-12"-12"33"0,0-1-31 0,12 13-2 0,-12 0 3 0,12 13-5 0,12 22-2 0,-12 13-1 0,12 13-2 0,12 0-2 0,-12 0 2 0,0-1-3 0,1-11-2 0,-1 11-26 0,-12-36-8 0,0-13-38 0,-12-11 39 0</inkml:trace>
  <inkml:trace contextRef="#ctx0" brushRef="#br0">7039 17840 54 0,'0'0'0'0,"-12"0"61"0,12-11-36 0,0 11 4 0,12 0-4 0,13 0-21 0,-14 0-1 0,26 0-1 0,36 0-4 0,-1 11-163 0</inkml:trace>
  <inkml:trace contextRef="#ctx0" brushRef="#br0">1947 9471 11 0,'0'0'17'0,"0"0"-1"0,0-12 5 0,0 0 0 0,0-1-1 0,0 13-4 0,0-11-4 0,0 11-4 0,0 0-3 0,-12 0 0 0,-1 11-1 0,-9 38 0 0,-3-1-1 0,-35 61 2 0,35-37-2 0,-35 98 6 0,35-61-5 0,-11-12 0 0,24 12 0 0,-12 11-1 0,11-11 1 0,13 12-1 0,13-12 0 0,11 0 0 0,37 97 1 0,-25-123-2 0,0-9 2 0,0-15-1 0,-11-9-1 0,-1-15 0 0,12 15 1 0,-36-26-2 0,0-13 0 0,0 2-1 0,0-13-2 0,0 0-4 0,-11 0-4 0,-2 0 0 0,1 0 1 0,-26-13 3 0,16 2 5 0,-3-13 0 0,-11 11 1 0,12 0 1 0,-1 2 2 0,13 11 3 0,12 0 0 0,-12 0 0 0,24 11-3 0,0 15-1 0,13-15-1 0,11 2-1 0,-12-2 0 0,12 2-2 0,1-13-14 0,-13 0-42 0,-11 0-47 0</inkml:trace>
  <inkml:trace contextRef="#ctx0" brushRef="#br0">1718 9459 31 0,'0'0'0'0,"0"0"25"0,0 0-2 0,0 0 26 0,0-12-32 0,12-1-2 0,12-11 0 0,0 0-4 0,13 0-4 0,-1 0-2 0,0 24 1 0,-12 0-3 0,0 36-2 0,-12 13-2 0,0 23-26 0,14 13-125 0</inkml:trace>
  <inkml:trace contextRef="#ctx0" brushRef="#br0">1197 9471 51 0,'0'0'4'0,"0"0"28"0,0 0-14 0,0 12-6 0,0 12-5 0,0-13 2 0,0 15 2 0,-12-2-1 0,-1-12-2 0,2-12-1 0,0 12-2 0,-13-12-2 0,11-12-1 0,1 0 2 0,0-12-2 0,12-13-2 0,0 13 1 0,0-25-1 0,12 13 1 0,0 12 1 0,12-1-1 0,-24 14-2 0,24 11 1 0,-13 11 1 0,14 26-1 0,-11 0 0 0,-3 23 0 0,0-12 1 0,-11 1 1 0,0-13 1 0,-11-1 2 0,-14-9-2 0,-11-14 1 0,12-12-1 0,-12-12-1 0,0-25 0 0,12 1 1 0,-1-24-3 0,1 11 1 0,24-12 0 0,-12 1-1 0,24 11-1 0,12 14 1 0,1-2-1 0,23 24 1 0,-11 13-1 0,9 24 0 0,4 2 0 0,-15 22 2 0,-10 12-3 0,-1 1 2 0,-12 11-2 0,-24-11 3 0,-12-2 0 0,-25-9 0 0,1-15 0 0,-11-11 2 0,-2-11-1 0,-12-13 0 0,24-13-1 0,1-35 0 0,12 0-1 0,12-12 3 0,11-13-3 0,39-35 2 0,-4 59-1 0,39-35-1 0,0 23-1 0,-25 48 1 0,37-11-2 0,-24 24 2 0,-2 37-1 0,-11 24 0 0,-12 11-1 0,-11 25 2 0,-13-12 0 0,-24 11 0 0,0-24 1 0,-26-11 0 0,15-24 1 0,-13-26 0 0,-13-11-1 0,1-36-3 0,11-13 3 0,13-10 0 0,12-26 0 0,13 11 1 0,33-10 1 0,15 12-4 0,24 11 0 0,-1 13 1 0,1 35 0 0,-13 13 0 0,-24 24 1 0,-13 37 1 0,-33 0-1 0,-2 0-1 0,-26 10-4 0,2-21-52 0,24-14-87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000" max="10000" units="dev"/>
          <inkml:channel name="Y" type="integer" min="-10000" max="10000" units="dev"/>
          <inkml:channel name="F" type="integer" max="255" units="dev"/>
          <inkml:channel name="T" type="integer" units="dev"/>
        </inkml:traceFormat>
        <inkml:channelProperties>
          <inkml:channelProperty channel="X" name="resolution" value="1" units="1/dev"/>
          <inkml:channelProperty channel="Y" name="resolution" value="1" units="1/dev"/>
          <inkml:channelProperty channel="F" name="resolution" value="1" units="1/dev"/>
          <inkml:channelProperty channel="T" name="resolution" value="0" units="1/dev"/>
        </inkml:channelProperties>
      </inkml:inkSource>
      <inkml:timestamp xml:id="ts0" timeString="2025-09-12T11:44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antiAliased" value="0"/>
    </inkml:brush>
  </inkml:definitions>
  <inkml:trace contextRef="#ctx0" brushRef="#br0">22316 8418 11 0,'0'0'0'0,"0"0"33"0,0-11-5 0,-12 11 2 0,0 24-23 0,-13 12-2 0,1-1-2 0,-12 3-1 0,12-2 0 0,11 12 0 0,1-24-1 0,0 1 0 0,24-13 1 0,13-1 1 0,23 2-1 0,-12-2 0 0,25 2-2 0,-13-2 1 0,1 2-1 0,-2-1 1 0,-23 0-1 0,-24 1 2 0,0-13 9 0,0-25-2 0,0-11-7 0,-11 12-1 0,11-12-1 0,0-13 1 0,11 1-1 0,-11 0 0 0,37-86 0 0,-24 73 1 0,-13 26-1 0,0-2 1 0,0 13 0 0,-25 11 3 0,0 13-1 0,-10 0 0 0,-50 24-1 0,49 2-1 0,-12-15-1 0,-1 13 1 0,-11-11-1 0,-1-2 1 0,13 2-1 0,-13-1 0 0,13 0 0 0,12-12 0 0,11 12 0 0,1 0 0 0,24 37 0 0,0-13 1 0,12 13-1 0,13-1 0 0,-1 0 1 0,0 1-1 0,13-2 0 0,-26 2 0 0,14 0 1 0,0-13-1 0,-3 12 0 0,-9-11 0 0,23-1 0 0,13-12 0 0,60-1 1 0,-14-23-2 0,-45 0 2 0,59-35-2 0,-37 11 2 0,-23 0-1 0,-1-13 0 0,-11 13 0 0,-26-12 1 0,13-37 0 0,-24 24-1 0,13-10 0 0,-1 22 0 0,0 1 0 0,1 0 1 0,-2 12-1 0,0-13 1 0,2 1-1 0,-13-1 0 0,-13 1 1 0,2 0-1 0,-13-1 1 0,-26-24 0 0,3 26-1 0,-13-2 1 0,-111 0-1 0,75 13 2 0,12 13 0 0,11-2 0 0,-72-10 0 0,85 11-1 0,24 12-1 0,-1 0 0 0,13 0 0 0,12 35 0 0,-13 2 0 0,13 24 0 0,-12 11 0 0,-12 13-1 0,-25 71 1 0,37-94 0 0,12-2 1 0,24-11-1 0,12-13 0 0,12 12 0 0,1 0-7 0,23 1-30 0,14 11-104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000" max="10000" units="dev"/>
          <inkml:channel name="Y" type="integer" min="-10000" max="10000" units="dev"/>
          <inkml:channel name="F" type="integer" max="255" units="dev"/>
          <inkml:channel name="T" type="integer" units="dev"/>
        </inkml:traceFormat>
        <inkml:channelProperties>
          <inkml:channelProperty channel="X" name="resolution" value="1" units="1/dev"/>
          <inkml:channelProperty channel="Y" name="resolution" value="1" units="1/dev"/>
          <inkml:channelProperty channel="F" name="resolution" value="1" units="1/dev"/>
          <inkml:channelProperty channel="T" name="resolution" value="0" units="1/dev"/>
        </inkml:channelProperties>
      </inkml:inkSource>
      <inkml:timestamp xml:id="ts0" timeString="2025-09-12T11:44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antiAliased" value="0"/>
    </inkml:brush>
  </inkml:definitions>
  <inkml:trace contextRef="#ctx0" brushRef="#br0">15808 10813 7 0,'-24'-12'6'0,"13"12"-4"0,-2 0-3 0,1 0 0 0,-12 0 8 0,0 0 9 0,12 12 5 0,-1-12 20 0,13-12-27 0,-12 12-4 0,12 0-4 0,12 0-4 0,13 0 0 0,48 0 3 0,-25 0-3 0,0 0 0 0,26 0 1 0,-3 12 0 0,14-12 1 0,96 0 1 0,-72 0-4 0,12 13 0 0,1-13 0 0,22 0-1 0,14 0 2 0,12 0 2 0,10-13 1 0,14 13-3 0,-1 0 0 0,12 0 1 0,160 0 0 0,-185 13-2 0,-11-13-1 0,13 11 1 0,11 2 1 0,1-13-3 0,25 11 1 0,203 2 8 0,13-1 3 0,-241 0-6 0,-37 0-1 0,-24-12-2 0,-36 12-1 0,-25-12 0 0,-23 0 0 0,-13 12-15 0,-36-12-110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000" max="10000" units="dev"/>
          <inkml:channel name="Y" type="integer" min="-10000" max="10000" units="dev"/>
          <inkml:channel name="F" type="integer" max="255" units="dev"/>
          <inkml:channel name="T" type="integer" units="dev"/>
        </inkml:traceFormat>
        <inkml:channelProperties>
          <inkml:channelProperty channel="X" name="resolution" value="1" units="1/dev"/>
          <inkml:channelProperty channel="Y" name="resolution" value="1" units="1/dev"/>
          <inkml:channelProperty channel="F" name="resolution" value="1" units="1/dev"/>
          <inkml:channelProperty channel="T" name="resolution" value="0" units="1/dev"/>
        </inkml:channelProperties>
      </inkml:inkSource>
      <inkml:timestamp xml:id="ts0" timeString="2025-09-12T11:44: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antiAliased" value="0"/>
    </inkml:brush>
  </inkml:definitions>
  <inkml:trace contextRef="#ctx0" brushRef="#br0">21517 5974 0 0,'0'0'0'0,"0"0"2"0,0 0 1 0,-12 0 1 0,12 0 2 0,0 0 4 0,-12 0-2 0,12 0-2 0,0 0 0 0,-12 0 5 0,0 0 2 0,0 0-1 0,12 0 4 0,0 0-11 0,-12 0 0 0,24 0 14 0,-12 0-14 0,12-11-1 0,0 11-1 0,0-12 0 0,0 0-1 0,13 0 0 0,11-12 1 0,-12 12-1 0,12 0 0 0,1-13 0 0,47-23 1 0,-60 36-1 0,12-12-1 0,1 11 1 0,-1-11-1 0,-12 0 1 0,13 24 0 0,-13-24-1 0,49-13 1 0,-26 14 0 0,51-15 0 0,-50 27-2 0,1-13 1 0,-1 0 0 0,0 0 0 0,1 0-1 0,-2-2 1 0,2 15 0 0,-13-13 1 0,61-25 1 0,-60 38-2 0,-13-2 0 0,35-23 0 0,-21 24 0 0,-2-12 0 0,49-13 0 0,-37 13 0 0,37-13 0 0,-49 26 0 0,1-2 0 0,35-22 0 0,-37 23-1 0,2-2 1 0,0 3 0 0,-13-13 0 0,12 24 1 0,-24-13 0 0,24 2-1 0,-23-1 0 0,-1 12 2 0,0-12-2 0,-12 12 1 0,12 0 1 0,-12 0 4 0,0 0-4 0,0 0-3 0,0-12-2 0,12 12-14 0,-12 24-38 0,12-12-34 0</inkml:trace>
  <inkml:trace contextRef="#ctx0" brushRef="#br0">23961 5806 1 0,'0'0'9'0,"0"12"10"0,0-12 0 0,-12-12 16 0,12 12-23 0,-14-12-4 0,14 12 0 0,0-13 0 0,-11 2-2 0,11-2-1 0,-11 2 0 0,-14-39 5 0,13 15-5 0,-12-13-1 0,0 11-1 0,-25-23 0 0,25-2 0 0,-35-70 5 0,21 71-5 0,13 0 0 0,3 13-1 0,-3 1 0 0,-13-2 0 0,16 13 0 0,-3 0-1 0,1 24-1 0,0-13 1 0,36 1-47 0,24 36-53 0</inkml:trace>
  <inkml:trace contextRef="#ctx0" brushRef="#br0">26296 5891 0 0,'0'0'8'0,"0"-12"6"0,0 12 19 0,0 0 10 0,0 0-35 0,0 0 0 0,0 0-1 0,-13-13 2 0,13 13-5 0,-11 0 0 0,-2-12 1 0,1 12-3 0,0-12 0 0,-1 0 0 0,-11-12 3 0,-24-25 0 0,24 38-3 0,-1-26-1 0,-11 24 1 0,12-11-1 0,-23 13-1 0,9-13 1 0,-9 12 0 0,-2-13 0 0,0 12 1 0,1-11 0 0,-13 1 0 0,1 11-1 0,-73-12 1 0,72 12-1 0,1 0 0 0,12 12-2 0,-146 12 3 0,61 12-2 0,72-24 0 0,-11 12 2 0,-1 0-1 0,14 0-1 0,-15 12 1 0,14-13 0 0,-13 15-1 0,13-14 0 0,-85 35 1 0,72-10-1 0,-12-13-1 0,-60 24 4 0,86-11-2 0,-2-13 0 0,24 0 0 0,1 1 0 0,-13-1 0 0,13 0-1 0,24 0 1 0,0-24 1 0,24-12 5 0,-12 12-38 0,12 23-32 0,0-9-7 0</inkml:trace>
  <inkml:trace contextRef="#ctx0" brushRef="#br0">10027 5939 51 0,'0'0'0'0,"0"0"24"0,0-12-6 0,-11 12 1 0,11 0-2 0,11 0-5 0,-11 0-3 0,13 0-1 0,-2 12-1 0,13 23 1 0,2-9-2 0,33 81 2 0,-11-33-5 0,73 71 1 0,-36-72-1 0,11-13-1 0,14-11 3 0,-1-13-1 0,144 23 3 0,-168-46-6 0,-24 12-1 0,-37-13-5 0,-12-12-19 0,-12 11-40 0,0 2-41 0</inkml:trace>
  <inkml:trace contextRef="#ctx0" brushRef="#br0">11515 6712 119 0,'-12'-11'5'0,"12"-2"0"0,0 13-3 0,12 0 0 0,-12 24 8 0,12 1 0 0,0 11-5 0,0 1-1 0,23-1-2 0,-10 0-1 0,13-23 1 0,-3-1 2 0,13 0 0 0,-11-12 2 0,-13-12 1 0,0-25-1 0,-12 13 1 0,0-12-3 0,13-1-1 0,-25 1-2 0,12 11 0 0,-12 1-1 0,24 13 0 0,-12-13-2 0,25 24-6 0,-2-12-10 0,15 12-9 0,-15 12-3 0,62 12-21 0,-61-13 41 0,0-11 10 0,-36 13 7 0,13-13 17 0,-26 11 27 0,-11 2-24 0,12 11-19 0,0-11-4 0,0 11-1 0,12 0-2 0,12 0 0 0,12-12-1 0,13 0 0 0,-1 0 1 0,-12-12 0 0,12-12 0 0,-12-12 0 0,2 0 2 0,-15-37 4 0,-11 24-5 0,-24 13-2 0,-2 0 1 0,-9 13-1 0,-37-1-1 0,-1 24-23 0,61-1-13 0,12 13-46 0,0-24 36 0</inkml:trace>
  <inkml:trace contextRef="#ctx0" brushRef="#br0">12688 6749 90 0,'-12'-37'42'0,"0"26"-38"0,12-13 6 0,-12 0 5 0,0 12-2 0,-1 12-7 0,13 0-4 0,-12 0 0 0,0 23 1 0,0 1 3 0,0 0-2 0,0 1-1 0,0 11-1 0,0-12 0 0,12 13-2 0,24-1 0 0,0-24-1 0,12 13-2 0,13-13-9 0,11-12-8 0,12 0-8 0,-11 0-3 0,0-24 1 0,-1-1 4 0,-11 1 14 0,-13 0 13 0,-12-1 8 0,-13 1 20 0,-11 0 8 0,-11 12-7 0,-13 0-8 0,-12 12-8 0,11 0-5 0,-11 12-3 0,0 0-3 0,-13 36 0 0,37-35-2 0,12 23-1 0,0-36 1 0,12 12-1 0,12 0 1 0,37-24-1 0,-36-12 1 0,23-13 0 0,-24 26-1 0,-24 11 0 0,24 0 2 0,-13 11-2 0,2 14 1 0,24-13-1 0,-24 0 0 0,22 0 0 0,-11-12 1 0,37-24 0 0,-49 12 0 0,0-24 0 0,0-1-1 0,0 0 1 0,-12-11 1 0,12-72-1 0,0 46-1 0,-12 27 0 0,12-1 1 0,-12 48 0 0,0 0-1 0,-24 84 6 0,24-35-4 0,0 22-1 0,0 3 0 0,0-15 0 0,0 2 0 0,12-24-1 0,0-1 1 0,1-12 0 0,-1-24 0 0,-12 0 0 0,60-36 2 0,-25-1-3 0,15 13-1 0,-2 0 2 0,0 12-2 0,25 24-1 0,-49 12 2 0,-12 0 1 0,-12 1-2 0,-12 11 2 0,-24-24 1 0,-12 13-1 0,-1-25 0 0,13 12 0 0,12-12-3 0,12 0-7 0,37 0-40 0,58 0-96 0</inkml:trace>
  <inkml:trace contextRef="#ctx0" brushRef="#br0">8672 5974 51 0,'-12'0'11'0,"-12"-11"7"0,24 11-5 0,-12 0 1 0,12-12-1 0,12 12 0 0,-12-12-5 0,12 0-1 0,24 0-1 0,1 0 1 0,11 12-2 0,-1 12 0 0,16 0-2 0,81 24 6 0,-59 1-6 0,10 11 0 0,112 72 0 0,-122-22-2 0,-12 11 1 0,71 157 0 0,2 24-1 0,-62-146-2 0,36-11 1 0,26-11 1 0,49-25 2 0,22-12 2 0,12-13 0 0,14-11 1 0,22-13 1 0,-23 0-3 0,-12 0-1 0,194 13 2 0,-243-49-1 0,-12-12-2 0,-47-12-1 0,-50 12-1 0,-24-12 1 0,-24 0-1 0,-24-1-10 0,-12 13-42 0,0-11-80 0</inkml:trace>
  <inkml:trace contextRef="#ctx0" brushRef="#br0">17428 19678 255 0</inkml:trace>
  <inkml:trace contextRef="#ctx0" brushRef="#br0">13426 7475 42 0,'-12'-12'53'0,"0"12"-38"0,12 0-2 0,0 12-4 0,0 25-3 0,0-13-3 0,0 12-1 0,12 11-1 0,0-9 0 0,12-15-1 0,1 1 1 0,-3-11 0 0,-9-13 0 0,12 0 1 0,0-24 0 0,-3 0-1 0,3 0 0 0,-1-2-1 0,1 15 0 0,-14 11 0 0,2 0 0 0,-1 0 0 0,-12 11 2 0,24 15-1 0,-12-2-1 0,12 0 0 0,-12-13 1 0,13-11 0 0,-13 0 1 0,12 0-1 0,0-24 0 0,-11 13 0 0,9-26 0 0,4 0-1 0,-2 2 1 0,0 11-1 0,12 0 0 0,-12 24 0 0,-12-13 1 0,1 26 1 0,-2-1 1 0,2 12 1 0,-13 12-1 0,0-12 0 0,0 0-2 0,12 13-1 0,0-26-1 0,0 2-10 0,-12-2-13 0,12-11-21 0,0 0-37 0</inkml:trace>
  <inkml:trace contextRef="#ctx0" brushRef="#br0">14103 7221 105 0,'0'0'0'0,"-49"-37"19"0,38 26-14 0,11-2-2 0,0 13-2 0,24 0-6 0,12 13-29 0,0-2-37 0</inkml:trace>
  <inkml:trace contextRef="#ctx0" brushRef="#br0">14502 7173 97 0,'0'-24'19'0,"-12"-2"-14"0,12 15 1 0,0-2 8 0,0 37-4 0,12 13-5 0,-12 24-1 0,12 11 1 0,-12 1-2 0,12 24-2 0,0-24 0 0,13-1-1 0,-25-23 1 0,0-13 0 0,0-25-1 0,0-11 2 0,0 0 5 0,-12-24-6 0,-13-11 0 0,-35-38-1 0,13 49 1 0,-3 0-1 0,-48 12 0 0,76 12 1 0,9 12-1 0,1 12 0 0,24-12 0 0,12 23-1 0,13-22-2 0,22 11-17 0,26 1-26 0,0-13-60 0</inkml:trace>
  <inkml:trace contextRef="#ctx0" brushRef="#br0">14804 7293 36 0,'0'-35'28'0,"24"-15"-3"0,1 26-1 0,-13 0-1 0,-12 24-6 0,0 13-5 0,0 35-8 0,-12 73 2 0,12-48-4 0,0 84-1 0,0-110 0 0,0 3-1 0,0-26 0 0,0-13 1 0,-49-35-3 0,13 1 0 0,-74-74 0 0,88 73 3 0,9-13-2 0,13 37 0 0,24-24-1 0,1 24 1 0,59-12 1 0,1 12 0 0,84-24 0 0,-108 0 1 0,-26 11-1 0,2-35 3 0,-13-48 4 0,-36 46-5 0,0 15 2 0,-1 11-1 0,2 12 1 0,-2 12-1 0,2 36-1 0,22 60 1 0,2-35-3 0,-2 11 1 0,2 12-1 0,11-22 0 0,-11-15 0 0,-2-23 1 0,2 2-2 0,-2-26 1 0,2-26 0 0,11-9-1 0,0-1-1 0,1 0 1 0,23-13 1 0,-24 37-1 0,0 12 0 0,-24 24 1 0,11 0 0 0,2 61 0 0,12-37-2 0,0 0-20 0,21 0-25 0,4-11-59 0</inkml:trace>
  <inkml:trace contextRef="#ctx0" brushRef="#br0">16280 7463 135 0,'-13'0'4'0,"-9"-12"-1"0,9 24-1 0,1 0 6 0,-12 12 1 0,10 13-5 0,14-1-2 0,14 0-1 0,22 1 0 0,-1-2 0 0,28-22 0 0,-16-2-1 0,13-11 1 0,-23 0 0 0,-1-24 1 0,-24 1 0 0,-24-26 0 0,-24 13-1 0,-13 0-1 0,13-1 1 0,-1 13-1 0,15 0 0 0,8 12 0 0,28 0 0 0,33 12-1 0,1-12 1 0,37-1 1 0,-12-11-1 0,-24 12 0 0,-2-24 2 0,-35 12 2 0,-12-13 2 0,-12 13 0 0,-13 11-2 0,14 2-1 0,-13 11-1 0,12 0-2 0,0 48 1 0,24 85 0 0,24-49-1 0,-25 25 0 0,26 13 0 0,-24-1 0 0,0-12 0 0,-13-24 0 0,-13-26 0 0,-12-35 4 0,-11-24 4 0,-12 0-3 0,0-11-1 0,11-25-3 0,13-12 0 0,12-1-2 0,72-72-44 0,13 49-40 0,-48 59 15 0</inkml:trace>
  <inkml:trace contextRef="#ctx0" brushRef="#br0">17708 7572 148 0,'0'-12'11'0,"-13"-49"-7"0,13 48-1 0,-24 2 6 0,-36-1 5 0,-13 24-3 0,24 25-7 0,1 11-2 0,24 11-2 0,0-9 1 0,37-15-1 0,9 2 0 0,17-25-1 0,7 0 2 0,3-24 0 0,0-13 0 0,-1-10 0 0,-23-13-1 0,11-2 0 0,-24 27 0 0,0 11 1 0,-12 12-1 0,0 0 1 0,12 12 0 0,-12 24 1 0,24 1 0 0,11-13-1 0,4 0 0 0,20-13-5 0,-11 2-18 0,-11-13-38 0,-13 0-45 0</inkml:trace>
  <inkml:trace contextRef="#ctx0" brushRef="#br0">15130 8224 146 0,'0'-11'12'0,"-24"-13"2"0,24 24-11 0,-11 24 5 0,0 11 2 0,-2 2-3 0,13 11-4 0,0 1-2 0,24 0 0 0,0-13-1 0,0-12 0 0,13-13 0 0,11-11 1 0,-12-11-1 0,13-13 1 0,-25-12-1 0,0 12 1 0,1-1-2 0,-14 13 1 0,-11 12 0 0,11 12 0 0,-11 13 0 0,13 11 1 0,12-12-1 0,0 0-1 0,-3-13 2 0,-22-11 0 0,24 0-1 0,-11-11 1 0,11-1-1 0,-11-12 1 0,35 0-2 0,-12-13 2 0,25 13-2 0,-13 0 2 0,0 11-1 0,2 2 0 0,-28 11-1 0,-22 0 2 0,0 0 0 0,-22 36 3 0,9-12-4 0,1 1 1 0,0 11-2 0,24 0 2 0,0-13-1 0,12 3 0 0,12-14-1 0,13 0 2 0,-13-12-1 0,-12-12 0 0,0 0 1 0,-12-14 0 0,-12 3 0 0,-12-13-1 0,-12-13 0 0,12 25 0 0,12 12 0 0,48 0-2 0,1 12 1 0,12 24 3 0,-1 0-2 0,-13 0-1 0,16 60-3 0,-52-58 1 0,-11-2 1 0,0-12 3 0,-11-12-1 0,-15-12 2 0,14 0-2 0,12-26 1 0,0 15-1 0,38-1-1 0,-3-13 0 0,13 26-4 0,1-2-9 0,11 13-6 0,61 13-29 0,-73-2 31 0,37 14 6 0,-61-13 20 0,-24 0 13 0,0-12 4 0,-24-12-6 0,-24 0-3 0,11 0-4 0,-11-1-3 0,12 13-4 0,-2 0-3 0,16 0 0 0,22 0-2 0,0 13 0 0,11 11-1 0,14 0 1 0,-1-12-1 0,12 12 0 0,12-24 0 0,-11 13 1 0,-1-39-1 0,0 3 2 0,1-62-2 0,-37 13 1 0,0-2 0 0,0-9-2 0,-13-2-2 0,1 0 4 0,12 49 0 0,-12 12 2 0,12 24 0 0,-12 24 1 0,12 0 3 0,-12 37 0 0,12-1-2 0,24 1-1 0,0 11-2 0,13 0-3 0,23 86-69 0,-23-85-51 0</inkml:trace>
  <inkml:trace contextRef="#ctx0" brushRef="#br0">17393 8346 66 0,'0'0'0'0,"13"-37"49"0,9 37-40 0,-9 0 7 0,-1 0 1 0,-12 24-2 0,0 13-8 0,14 0-4 0,-14-1 3 0,11 0 0 0,0-13 0 0,13-10 1 0,-24 0 2 0,25-13-1 0,-13-26-4 0,24 15-2 0,-23-25-1 0,11-1-1 0,-12 1-3 0,12 12-11 0,1-1-8 0,11 1-10 0,-12 24-9 0,12 0-12 0,-12 13-3 0</inkml:trace>
  <inkml:trace contextRef="#ctx0" brushRef="#br0">17865 8407 11 0,'0'0'0'0,"0"11"26"0,11 2 19 0,2-13-21 0,11 0-10 0,0-13-6 0,13 2-4 0,-1-14 0 0,-12 13 4 0,0-12 0 0,0-13 1 0,-13 13-2 0,-11 0-3 0,0 11-1 0,-22 2-1 0,-3 11 0 0,-11 0 3 0,12 24-1 0,-37 37 0 0,49-37-3 0,12 12-2 0,0 13-3 0,12-13-16 0,37-1-18 0,-1 3-16 0,-12-38-12 0</inkml:trace>
  <inkml:trace contextRef="#ctx0" brushRef="#br0">18361 8431 43 0,'24'-37'47'0,"12"13"-30"0,-24 0 0 0,13-13 7 0,-25 26-6 0,0-2-10 0,0 2-3 0,-13 11-1 0,-11 0 0 0,-12 11-1 0,12 13-2 0,-1 13 0 0,1-1-1 0,24 0 0 0,-12 1 1 0,24-1-1 0,0 1 0 0,25-25 1 0,-13 0-1 0,12-12 1 0,12 0-1 0,-11-12 1 0,11-26-1 0,0 3-1 0,-11-1 2 0,-1-25-1 0,12-72 1 0,-36 35 0 0,1 15-1 0,-13-26 2 0,0 97 1 0,-13 12 1 0,-35 36 3 0,36 49 1 0,0-26-7 0,12 2 0 0,12 11-1 0,-12-11 1 0,12 0-1 0,0 0 0 0,0-13 0 0,-12-25 0 0,0-23 1 0,-12 13 0 0,-12-13-1 0,-12-24 0 0,-1 12 0 0,13-24 0 0,0 24 1 0,24-12-1 0,0-1-1 0,36 1-1 0,13 12 1 0,11-12 2 0,13 0-1 0,11 11 0 0,25 2-1 0,-59-2 2 0,-3 13 0 0,-47 0 1 0,0 0-1 0,0 0 0 0,-85 61 0 0,60-25-1 0,3 13 0 0,9-13 0 0,13 0 0 0,35 0 1 0,4-23-1 0,-15-1-1 0,23-12 3 0,-23 0-2 0,0-25 1 0,-12-11 0 0,-12 12 0 0,-48-61 0 0,11 48-1 0,2-22 0 0,35 46 0 0,13 13 0 0,22-13-1 0,13 13 1 0,1 13-1 0,23 0 1 0,-23 11 0 0,-13 11-1 0,-23-10 1 0,-2 11-1 0,-11 1 2 0,0-1-1 0,-11-12 0 0,11-13 0 0,0-11 1 0,0 0 1 0,11-35-1 0,50-50 3 0,-1 36-3 0,0 14-1 0,26 11-3 0,-1 24-185 0</inkml:trace>
  <inkml:trace contextRef="#ctx0" brushRef="#br0">12107 4958 3 0,'0'0'0'0,"-36"0"2"0,23 14-1 0,-22-14 1 0,-2-14 8 0,-47-21 38 0,35-1-22 0,1-25-4 0,12 0-10 0,23-24-4 0,1 2-4 0,12-135-2 0,37 97-1 0,-13-25-1 0,24-10 0 0,1 22-1 0,35 1 1 0,1 25 1 0,12 23-1 0,12 11 2 0,169-70 0 0,-132 84-1 0,10-1 1 0,1 13 1 0,2 24-2 0,9 12 2 0,1-2-3 0,194 28 2 0,-169 9 1 0,-12 1-2 0,-12 13-1 0,-2 11 1 0,134 49 3 0,-157-36-4 0,1 11 1 0,-25-11-1 0,-14-2 1 0,63 100 0 0,-109-75 0 0,0 13-1 0,-25 0 0 0,1 12 0 0,-15 144-1 0,-22-156 1 0,-22-12 0 0,-27 0 0 0,0 11-1 0,-84 86 1 0,62-85-1 0,-112 59 2 0,75-82 0 0,-13-2 0 0,12-24-1 0,-13 13 1 0,2-14-2 0,-13 3 1 0,-145 33 4 0,132-33-3 0,-156 22 0 0,157-60 0 0,12 13 0 0,0-25 1 0,-12 11-2 0,-134-22 0 0,25-39 4 0,121 26-4 0,12 0 1 0,-12-11-1 0,13-15-1 0,-1-21 1 0,0-2 0 0,-85-170 1 0,109 99 0 0,13-38-1 0,35 1 0 0,13 0-1 0,24 23-1 0,12 62-12 0,12 35-51 0,0 48-2 0</inkml:trace>
  <inkml:trace contextRef="#ctx0" brushRef="#br0">3314 4282 31 0,'0'-48'8'0,"25"-111"5"0,23 52 3 0,145-75 3 0,-60 110-12 0,157-61 6 0,-120 83-3 0,11 3-3 0,25 11-2 0,0 23-4 0,192 62 3 0,-203-2-4 0,-14 15-1 0,-12 9 2 0,-36 27 2 0,-37 11-2 0,-23 0 2 0,-48 169 0 0,-50-133-1 0,-23-1 1 0,-25-11 0 0,-23 1-1 0,-13-25 0 0,-182 59 9 0,122-118-6 0,-24-2-2 0,-13-11-2 0,12-13 0 0,-11-24 1 0,-2-24-1 0,3-26 0 0,21-35 4 0,-9-22-2 0,10-27-2 0,49 1-1 0,73 61 0 0,23-13-4 0,13 13-17 0,24 48-46 0,24 24 8 0</inkml:trace>
  <inkml:trace contextRef="#ctx0" brushRef="#br0">14260 3689 20 0,'0'0'20'0,"0"12"-8"0,0-12 6 0,0 13-3 0,11-13-3 0,-11 0-2 0,13 0 0 0,0-13-1 0,-1 1 2 0,0-13-2 0,23-23 0 0,-10 0-1 0,24-36 2 0,11-37-1 0,134-183 1 0,-98 100-9 0,13 10-1 0,73-108 3 0,-147 241 0 0,63-48 0 0,-74 72-3 0,-24 13 1 0,12 24-1 0,-12-11-1 0,0 11-43 0,0 24-92 0</inkml:trace>
  <inkml:trace contextRef="#ctx0" brushRef="#br0">15833 1584 50 0,'-12'-11'16'0,"-1"-13"2"0,13-2 3 0,-13 15-1 0,13-2-11 0,0 2-3 0,-11 35 0 0,11 37-3 0,0-2 0 0,11 15-2 0,2-2 0 0,0-11 0 0,35-1 0 0,-37-49 1 0,2-11 1 0,11-35 0 0,2-13 0 0,-15-86 1 0,-11 73-3 0,0 13 0 0,0 13 0 0,0-2 3 0,0 13-2 0,0 0-1 0,0 12 0 0,11 12 0 0,2 0-2 0,11 24 3 0,12-1-3 0,-12-10 3 0,13-13-2 0,-13 0 1 0,0 0-6 0,11-13-14 0,3 13-15 0,-2-11-16 0,12-1-25 0</inkml:trace>
  <inkml:trace contextRef="#ctx0" brushRef="#br0">16486 1632 9 0,'0'0'4'0,"24"0"3"0,13-11 6 0,-1-2 0 0,0 2 4 0,-1-2-3 0,-10 2-2 0,0-13-1 0,-12 11 1 0,-2 0-2 0,-11 2-3 0,0-2-1 0,0 2-4 0,-11-1 2 0,-2 0 0 0,-24 12 2 0,13 0 1 0,-50 12-2 0,27 35-1 0,11 3-1 0,24-2-1 0,0 0-1 0,24 0 0 0,24-11-1 0,1-13 1 0,23 0-2 0,0-11-8 0,12-26-11 0,1 1-8 0,12-36-5 0,-24 12 11 0,-24-1 15 0,-26-24 8 0,2 14 4 0,-13 22 6 0,-13-12 23 0,2 2-4 0,-2 11-10 0,1 0-7 0,0 11-9 0,-1 13-1 0,2 0-3 0,11 25 3 0,24 35-2 0,-12 25 1 0,13-1-1 0,-14 1-1 0,13 12 2 0,-24 0-6 0,11-14-5 0,2-22-6 0,-13-13-6 0,12-24-8 0,-12-24-11 0,0 0-24 0</inkml:trace>
  <inkml:trace contextRef="#ctx0" brushRef="#br0">16982 1464 51 0,'0'0'0'0,"0"-12"14"0,13-12 6 0,-2-1 7 0,24 1-5 0,-10-12-6 0,24 36-3 0,-1 0-8 0,-12 24-1 0,37 49-3 0,-48 10 2 0,-25-9-3 0,-37-14 1 0,-12-11 0 0,1-13-1 0,0-24-3 0,11 0-10 0,25-12-13 0,12-24-7 0,60-61-35 0,-11 12 46 0,0 38 13 0,-13-15 14 0,12 15 10 0,1-13 7 0,0 11 10 0,-14 13-7 0,2 0-5 0,-13 24-4 0,0 24-7 0,-12 11-7 0,24 124 4 0,-24-111-4 0,1 0-2 0,-1-36 5 0,-12 0 10 0,0-12 3 0,0-72-5 0,12 24-6 0,-12-2 1 0,24 3-2 0,0-2-1 0,13 1 1 0,-1-12-4 0,0 23 2 0,12 0-5 0,-22 26 0 0,-4 35-181 0</inkml:trace>
  <inkml:trace contextRef="#ctx0" brushRef="#br0">2443 4730 61 0,'12'-13'18'0,"49"-24"-16"0,48 2 8 0,36-13 3 0,36-13 4 0,121-24 2 0,-107 25-2 0,-2 23-4 0,-36-11-5 0,-12 24-4 0,-48 0-3 0,-24 11 0 0,-49 2 0 0,-24-2 0 0,-13 13-16 0,-23 0-31 0,-12 24-60 0</inkml:trace>
  <inkml:trace contextRef="#ctx0" brushRef="#br0">1233 4427 70 0,'0'0'0'0,"-11"0"6"0,0-12 1 0,-28 12 4 0,17-12-1 0,-27 12-3 0,13 12-2 0,12 0-2 0,-1 12-2 0,13 1-1 0,0 11 0 0,12-12 1 0,0 11 1 0,12-9 0 0,25-2-1 0,-2 0 2 0,2 0-1 0,11-13 0 0,-12 26 3 0,-22-24 3 0,-3 11-3 0,-22 0-4 0,-15 0 1 0,-9-12-3 0,-2 0-9 0,0 12-12 0,2-24-10 0,10 13-31 0,25-13 40 0</inkml:trace>
  <inkml:trace contextRef="#ctx0" brushRef="#br0">1464 4427 68 0,'0'0'0'0,"0"0"12"0,0 0 13 0,0 24-17 0,0-11-6 0,0 23 0 0,0 0-1 0,12-1-1 0,-12 3-8 0,12-2-10 0,-12-12-16 0,0-13-16 0</inkml:trace>
  <inkml:trace contextRef="#ctx0" brushRef="#br0">1391 3992 51 0,'0'0'0'0,"-12"0"23"0,12-12-26 0,-12 12-3 0,12 0-11 0,24 0-8 0,-24 0 6 0</inkml:trace>
  <inkml:trace contextRef="#ctx0" brushRef="#br0">1826 4621 65 0,'0'0'0'0,"0"0"3"0,-11 11 6 0,-2-11 21 0,13 0-13 0,-12-11-8 0,0-1-4 0,0-26-3 0,12 3 0 0,0-13 0 0,0-2-1 0,24-9 0 0,-12 10-1 0,23 13 0 0,3 11 2 0,-2 1-1 0,0 24 0 0,2 0 0 0,-16 37 0 0,15-1 0 0,-13 13 0 0,0-1 0 0,1 1-1 0,-1 34 1 0,-12-70 2 0,0-2-2 0,0-11 0 0,-12-35-1 0,0-1 1 0,12-13-1 0,25-59 0 0,-13 59 1 0,13 0 1 0,-2 14 2 0,26 9 2 0,-1 26 0 0,-11 98 3 0,-37-50-6 0,12 13-5 0,0 12-33 0,0-13-96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4DF259-98E0-4652-8540-AF6BBE44BBCF}" type="datetimeFigureOut">
              <a:rPr lang="en-US" smtClean="0"/>
              <a:t>9/12/2025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610A94-E363-45F2-BDB2-3B2DA585C48A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0661" y="0"/>
            <a:ext cx="11570677" cy="844061"/>
          </a:xfrm>
        </p:spPr>
        <p:txBody>
          <a:bodyPr>
            <a:normAutofit/>
          </a:bodyPr>
          <a:lstStyle>
            <a:lvl1pPr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0661" y="844062"/>
            <a:ext cx="11570677" cy="5648324"/>
          </a:xfrm>
        </p:spPr>
        <p:txBody>
          <a:bodyPr>
            <a:normAutofit/>
          </a:bodyPr>
          <a:lstStyle>
            <a:lvl1pPr>
              <a:buClr>
                <a:srgbClr val="FF0000"/>
              </a:buClr>
              <a:defRPr sz="4400"/>
            </a:lvl1pPr>
            <a:lvl2pPr marL="685800" indent="-228600"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  <a:defRPr sz="4000"/>
            </a:lvl2pPr>
            <a:lvl3pPr>
              <a:defRPr sz="3600"/>
            </a:lvl3pPr>
            <a:lvl4pPr>
              <a:defRPr sz="3200"/>
            </a:lvl4pPr>
            <a:lvl5pPr>
              <a:defRPr sz="32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0" y="6492387"/>
            <a:ext cx="2743200" cy="365125"/>
          </a:xfrm>
        </p:spPr>
        <p:txBody>
          <a:bodyPr/>
          <a:lstStyle/>
          <a:p>
            <a:fld id="{B445F0B9-4A54-4145-BFB9-CB2825B9F68A}" type="datetimeFigureOut">
              <a:rPr lang="en-US" smtClean="0"/>
              <a:t>9/12/2025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492386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97B21723-1ED5-43B9-B1B2-DDDB0AA285D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1_Title Onl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8"/>
          <p:cNvSpPr txBox="1">
            <a:spLocks noGrp="1"/>
          </p:cNvSpPr>
          <p:nvPr>
            <p:ph type="title"/>
          </p:nvPr>
        </p:nvSpPr>
        <p:spPr>
          <a:xfrm>
            <a:off x="304800" y="152400"/>
            <a:ext cx="115824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38"/>
          <p:cNvSpPr txBox="1">
            <a:spLocks noGrp="1"/>
          </p:cNvSpPr>
          <p:nvPr>
            <p:ph type="dt" idx="10"/>
          </p:nvPr>
        </p:nvSpPr>
        <p:spPr>
          <a:xfrm>
            <a:off x="101600" y="6629400"/>
            <a:ext cx="2540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38"/>
          <p:cNvSpPr txBox="1">
            <a:spLocks noGrp="1"/>
          </p:cNvSpPr>
          <p:nvPr>
            <p:ph type="ftr" idx="11"/>
          </p:nvPr>
        </p:nvSpPr>
        <p:spPr>
          <a:xfrm>
            <a:off x="4165600" y="6629400"/>
            <a:ext cx="3860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38"/>
          <p:cNvSpPr txBox="1">
            <a:spLocks noGrp="1"/>
          </p:cNvSpPr>
          <p:nvPr>
            <p:ph type="sldNum" idx="12"/>
          </p:nvPr>
        </p:nvSpPr>
        <p:spPr>
          <a:xfrm>
            <a:off x="9550400" y="6629400"/>
            <a:ext cx="2540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Over Content" type="txOverObj">
  <p:cSld name="Title and Text Over Conte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39"/>
          <p:cNvSpPr txBox="1">
            <a:spLocks noGrp="1"/>
          </p:cNvSpPr>
          <p:nvPr>
            <p:ph type="title"/>
          </p:nvPr>
        </p:nvSpPr>
        <p:spPr>
          <a:xfrm>
            <a:off x="304800" y="152400"/>
            <a:ext cx="115824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39"/>
          <p:cNvSpPr txBox="1">
            <a:spLocks noGrp="1"/>
          </p:cNvSpPr>
          <p:nvPr>
            <p:ph type="body" idx="1"/>
          </p:nvPr>
        </p:nvSpPr>
        <p:spPr>
          <a:xfrm>
            <a:off x="304800" y="838200"/>
            <a:ext cx="11582400" cy="278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" name="Google Shape;35;p39"/>
          <p:cNvSpPr txBox="1">
            <a:spLocks noGrp="1"/>
          </p:cNvSpPr>
          <p:nvPr>
            <p:ph type="body" idx="2"/>
          </p:nvPr>
        </p:nvSpPr>
        <p:spPr>
          <a:xfrm>
            <a:off x="304800" y="3771900"/>
            <a:ext cx="11582400" cy="278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39"/>
          <p:cNvSpPr txBox="1">
            <a:spLocks noGrp="1"/>
          </p:cNvSpPr>
          <p:nvPr>
            <p:ph type="dt" idx="10"/>
          </p:nvPr>
        </p:nvSpPr>
        <p:spPr>
          <a:xfrm>
            <a:off x="101600" y="6629400"/>
            <a:ext cx="2540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39"/>
          <p:cNvSpPr txBox="1">
            <a:spLocks noGrp="1"/>
          </p:cNvSpPr>
          <p:nvPr>
            <p:ph type="ftr" idx="11"/>
          </p:nvPr>
        </p:nvSpPr>
        <p:spPr>
          <a:xfrm>
            <a:off x="4165600" y="6629400"/>
            <a:ext cx="3860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39"/>
          <p:cNvSpPr txBox="1">
            <a:spLocks noGrp="1"/>
          </p:cNvSpPr>
          <p:nvPr>
            <p:ph type="sldNum" idx="12"/>
          </p:nvPr>
        </p:nvSpPr>
        <p:spPr>
          <a:xfrm>
            <a:off x="9550400" y="6629400"/>
            <a:ext cx="2540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4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5F0B9-4A54-4145-BFB9-CB2825B9F68A}" type="datetimeFigureOut">
              <a:rPr lang="en-US" smtClean="0"/>
              <a:t>9/12/2025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21723-1ED5-43B9-B1B2-DDDB0AA285D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1096" y="0"/>
            <a:ext cx="11649808" cy="835268"/>
          </a:xfrm>
        </p:spPr>
        <p:txBody>
          <a:bodyPr>
            <a:normAutofit/>
          </a:bodyPr>
          <a:lstStyle>
            <a:lvl1pPr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71096" y="835268"/>
            <a:ext cx="5824904" cy="5646248"/>
          </a:xfrm>
        </p:spPr>
        <p:txBody>
          <a:bodyPr>
            <a:normAutofit/>
          </a:bodyPr>
          <a:lstStyle>
            <a:lvl1pPr>
              <a:defRPr sz="4000"/>
            </a:lvl1pPr>
            <a:lvl2pPr>
              <a:defRPr sz="3600"/>
            </a:lvl2pPr>
            <a:lvl3pPr>
              <a:defRPr sz="32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0" y="835268"/>
            <a:ext cx="5824904" cy="5646248"/>
          </a:xfrm>
        </p:spPr>
        <p:txBody>
          <a:bodyPr>
            <a:normAutofit/>
          </a:bodyPr>
          <a:lstStyle>
            <a:lvl1pPr>
              <a:defRPr sz="4000"/>
            </a:lvl1pPr>
            <a:lvl2pPr>
              <a:defRPr sz="3600"/>
            </a:lvl2pPr>
            <a:lvl3pPr>
              <a:defRPr sz="32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0" y="6481518"/>
            <a:ext cx="2743200" cy="365125"/>
          </a:xfrm>
        </p:spPr>
        <p:txBody>
          <a:bodyPr/>
          <a:lstStyle/>
          <a:p>
            <a:fld id="{B445F0B9-4A54-4145-BFB9-CB2825B9F68A}" type="datetimeFigureOut">
              <a:rPr lang="en-US" smtClean="0"/>
              <a:t>9/12/2025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481516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448800" y="6481517"/>
            <a:ext cx="2743200" cy="365125"/>
          </a:xfrm>
        </p:spPr>
        <p:txBody>
          <a:bodyPr/>
          <a:lstStyle/>
          <a:p>
            <a:fld id="{97B21723-1ED5-43B9-B1B2-DDDB0AA285D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5F0B9-4A54-4145-BFB9-CB2825B9F68A}" type="datetimeFigureOut">
              <a:rPr lang="en-US" smtClean="0"/>
              <a:t>9/12/2025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21723-1ED5-43B9-B1B2-DDDB0AA285DC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10661" y="0"/>
            <a:ext cx="11570677" cy="844061"/>
          </a:xfrm>
        </p:spPr>
        <p:txBody>
          <a:bodyPr>
            <a:normAutofit/>
          </a:bodyPr>
          <a:lstStyle>
            <a:lvl1pPr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5F0B9-4A54-4145-BFB9-CB2825B9F68A}" type="datetimeFigureOut">
              <a:rPr lang="en-US" smtClean="0"/>
              <a:t>9/12/2025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21723-1ED5-43B9-B1B2-DDDB0AA285D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5F0B9-4A54-4145-BFB9-CB2825B9F68A}" type="datetimeFigureOut">
              <a:rPr lang="en-US" smtClean="0"/>
              <a:t>9/12/2025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21723-1ED5-43B9-B1B2-DDDB0AA285D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5F0B9-4A54-4145-BFB9-CB2825B9F68A}" type="datetimeFigureOut">
              <a:rPr lang="en-US" smtClean="0"/>
              <a:t>9/12/2025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21723-1ED5-43B9-B1B2-DDDB0AA285D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5F0B9-4A54-4145-BFB9-CB2825B9F68A}" type="datetimeFigureOut">
              <a:rPr lang="en-US" smtClean="0"/>
              <a:t>9/12/2025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21723-1ED5-43B9-B1B2-DDDB0AA285DC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310661" y="0"/>
            <a:ext cx="11570677" cy="844061"/>
          </a:xfrm>
        </p:spPr>
        <p:txBody>
          <a:bodyPr>
            <a:normAutofit/>
          </a:bodyPr>
          <a:lstStyle>
            <a:lvl1pPr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5F0B9-4A54-4145-BFB9-CB2825B9F68A}" type="datetimeFigureOut">
              <a:rPr lang="en-US" smtClean="0"/>
              <a:t>9/12/2025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21723-1ED5-43B9-B1B2-DDDB0AA285D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45F0B9-4A54-4145-BFB9-CB2825B9F68A}" type="datetimeFigureOut">
              <a:rPr lang="en-US" smtClean="0"/>
              <a:t>9/12/2025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B21723-1ED5-43B9-B1B2-DDDB0AA285D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 /><Relationship Id="rId2" Type="http://schemas.openxmlformats.org/officeDocument/2006/relationships/image" Target="../media/image11.png" /><Relationship Id="rId1" Type="http://schemas.openxmlformats.org/officeDocument/2006/relationships/slideLayout" Target="../slideLayouts/slideLayout1.xml" /><Relationship Id="rId5" Type="http://schemas.openxmlformats.org/officeDocument/2006/relationships/image" Target="../media/image13.png" /><Relationship Id="rId4" Type="http://schemas.openxmlformats.org/officeDocument/2006/relationships/customXml" Target="../ink/ink8.xml" 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 /><Relationship Id="rId2" Type="http://schemas.openxmlformats.org/officeDocument/2006/relationships/image" Target="../media/image14.png" /><Relationship Id="rId1" Type="http://schemas.openxmlformats.org/officeDocument/2006/relationships/slideLayout" Target="../slideLayouts/slideLayout1.xml" 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 /><Relationship Id="rId7" Type="http://schemas.openxmlformats.org/officeDocument/2006/relationships/image" Target="../media/image20.png" /><Relationship Id="rId2" Type="http://schemas.openxmlformats.org/officeDocument/2006/relationships/image" Target="../media/image16.png" /><Relationship Id="rId1" Type="http://schemas.openxmlformats.org/officeDocument/2006/relationships/slideLayout" Target="../slideLayouts/slideLayout1.xml" /><Relationship Id="rId6" Type="http://schemas.openxmlformats.org/officeDocument/2006/relationships/customXml" Target="../ink/ink9.xml" /><Relationship Id="rId5" Type="http://schemas.openxmlformats.org/officeDocument/2006/relationships/image" Target="../media/image19.png" /><Relationship Id="rId4" Type="http://schemas.openxmlformats.org/officeDocument/2006/relationships/image" Target="../media/image18.png" 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 /><Relationship Id="rId1" Type="http://schemas.openxmlformats.org/officeDocument/2006/relationships/slideLayout" Target="../slideLayouts/slideLayout1.xml" 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 /><Relationship Id="rId2" Type="http://schemas.openxmlformats.org/officeDocument/2006/relationships/hyperlink" Target="https://gregorygundersen.com/blog/2018/12/10/svd/" TargetMode="External" /><Relationship Id="rId1" Type="http://schemas.openxmlformats.org/officeDocument/2006/relationships/slideLayout" Target="../slideLayouts/slideLayout4.xml" /><Relationship Id="rId4" Type="http://schemas.openxmlformats.org/officeDocument/2006/relationships/image" Target="../media/image23.png" 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 /><Relationship Id="rId2" Type="http://schemas.openxmlformats.org/officeDocument/2006/relationships/image" Target="../media/image24.png" /><Relationship Id="rId1" Type="http://schemas.openxmlformats.org/officeDocument/2006/relationships/slideLayout" Target="../slideLayouts/slideLayout1.xml" /><Relationship Id="rId6" Type="http://schemas.openxmlformats.org/officeDocument/2006/relationships/image" Target="../media/image27.png" /><Relationship Id="rId5" Type="http://schemas.openxmlformats.org/officeDocument/2006/relationships/customXml" Target="../ink/ink10.xml" /><Relationship Id="rId4" Type="http://schemas.openxmlformats.org/officeDocument/2006/relationships/image" Target="../media/image26.png" 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 /><Relationship Id="rId2" Type="http://schemas.openxmlformats.org/officeDocument/2006/relationships/image" Target="../media/image28.png" /><Relationship Id="rId1" Type="http://schemas.openxmlformats.org/officeDocument/2006/relationships/slideLayout" Target="../slideLayouts/slideLayout1.xml" /><Relationship Id="rId5" Type="http://schemas.openxmlformats.org/officeDocument/2006/relationships/image" Target="../media/image30.png" /><Relationship Id="rId4" Type="http://schemas.openxmlformats.org/officeDocument/2006/relationships/customXml" Target="../ink/ink11.xml" 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 /><Relationship Id="rId3" Type="http://schemas.openxmlformats.org/officeDocument/2006/relationships/image" Target="../media/image32.png" /><Relationship Id="rId7" Type="http://schemas.openxmlformats.org/officeDocument/2006/relationships/image" Target="../media/image36.png" /><Relationship Id="rId2" Type="http://schemas.openxmlformats.org/officeDocument/2006/relationships/image" Target="../media/image31.png" /><Relationship Id="rId1" Type="http://schemas.openxmlformats.org/officeDocument/2006/relationships/slideLayout" Target="../slideLayouts/slideLayout1.xml" /><Relationship Id="rId6" Type="http://schemas.openxmlformats.org/officeDocument/2006/relationships/image" Target="../media/image35.png" /><Relationship Id="rId5" Type="http://schemas.openxmlformats.org/officeDocument/2006/relationships/image" Target="../media/image34.png" /><Relationship Id="rId10" Type="http://schemas.openxmlformats.org/officeDocument/2006/relationships/image" Target="../media/image38.png" /><Relationship Id="rId4" Type="http://schemas.openxmlformats.org/officeDocument/2006/relationships/image" Target="../media/image33.png" /><Relationship Id="rId9" Type="http://schemas.openxmlformats.org/officeDocument/2006/relationships/customXml" Target="../ink/ink12.xml" 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 /><Relationship Id="rId2" Type="http://schemas.openxmlformats.org/officeDocument/2006/relationships/hyperlink" Target="https://colab.research.google.com/drive/1k8T0eYGkRXAiHYBRUaN-oXbYJks9xOGo?usp=sharing" TargetMode="External" /><Relationship Id="rId1" Type="http://schemas.openxmlformats.org/officeDocument/2006/relationships/slideLayout" Target="../slideLayouts/slideLayout1.xml" /><Relationship Id="rId6" Type="http://schemas.openxmlformats.org/officeDocument/2006/relationships/image" Target="../media/image41.png" /><Relationship Id="rId5" Type="http://schemas.openxmlformats.org/officeDocument/2006/relationships/customXml" Target="../ink/ink13.xml" /><Relationship Id="rId4" Type="http://schemas.openxmlformats.org/officeDocument/2006/relationships/image" Target="../media/image40.png" 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 /><Relationship Id="rId2" Type="http://schemas.openxmlformats.org/officeDocument/2006/relationships/image" Target="../media/image42.png" /><Relationship Id="rId1" Type="http://schemas.openxmlformats.org/officeDocument/2006/relationships/slideLayout" Target="../slideLayouts/slideLayout1.xml" 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customXml" Target="../ink/ink1.xml" /><Relationship Id="rId1" Type="http://schemas.openxmlformats.org/officeDocument/2006/relationships/slideLayout" Target="../slideLayouts/slideLayout1.xml" 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 /><Relationship Id="rId2" Type="http://schemas.openxmlformats.org/officeDocument/2006/relationships/image" Target="../media/image44.png" /><Relationship Id="rId1" Type="http://schemas.openxmlformats.org/officeDocument/2006/relationships/slideLayout" Target="../slideLayouts/slideLayout1.xml" /><Relationship Id="rId6" Type="http://schemas.openxmlformats.org/officeDocument/2006/relationships/image" Target="../media/image47.png" /><Relationship Id="rId5" Type="http://schemas.openxmlformats.org/officeDocument/2006/relationships/customXml" Target="../ink/ink14.xml" /><Relationship Id="rId4" Type="http://schemas.openxmlformats.org/officeDocument/2006/relationships/image" Target="../media/image46.png" 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 /><Relationship Id="rId2" Type="http://schemas.openxmlformats.org/officeDocument/2006/relationships/image" Target="../media/image48.png" /><Relationship Id="rId1" Type="http://schemas.openxmlformats.org/officeDocument/2006/relationships/slideLayout" Target="../slideLayouts/slideLayout1.xml" /><Relationship Id="rId5" Type="http://schemas.openxmlformats.org/officeDocument/2006/relationships/image" Target="../media/image50.png" /><Relationship Id="rId4" Type="http://schemas.openxmlformats.org/officeDocument/2006/relationships/customXml" Target="../ink/ink15.xml" 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 /><Relationship Id="rId1" Type="http://schemas.openxmlformats.org/officeDocument/2006/relationships/slideLayout" Target="../slideLayouts/slideLayout1.xml" 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 /><Relationship Id="rId7" Type="http://schemas.openxmlformats.org/officeDocument/2006/relationships/image" Target="../media/image57.png" /><Relationship Id="rId2" Type="http://schemas.openxmlformats.org/officeDocument/2006/relationships/image" Target="../media/image52.png" /><Relationship Id="rId1" Type="http://schemas.openxmlformats.org/officeDocument/2006/relationships/slideLayout" Target="../slideLayouts/slideLayout1.xml" /><Relationship Id="rId6" Type="http://schemas.openxmlformats.org/officeDocument/2006/relationships/image" Target="../media/image56.png" /><Relationship Id="rId5" Type="http://schemas.openxmlformats.org/officeDocument/2006/relationships/image" Target="../media/image55.png" /><Relationship Id="rId4" Type="http://schemas.openxmlformats.org/officeDocument/2006/relationships/image" Target="../media/image54.png" 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 /><Relationship Id="rId3" Type="http://schemas.openxmlformats.org/officeDocument/2006/relationships/image" Target="../media/image59.png" /><Relationship Id="rId7" Type="http://schemas.openxmlformats.org/officeDocument/2006/relationships/image" Target="../media/image62.png" /><Relationship Id="rId2" Type="http://schemas.openxmlformats.org/officeDocument/2006/relationships/image" Target="../media/image58.png" /><Relationship Id="rId1" Type="http://schemas.openxmlformats.org/officeDocument/2006/relationships/slideLayout" Target="../slideLayouts/slideLayout1.xml" /><Relationship Id="rId6" Type="http://schemas.openxmlformats.org/officeDocument/2006/relationships/image" Target="../media/image56.png" /><Relationship Id="rId5" Type="http://schemas.openxmlformats.org/officeDocument/2006/relationships/image" Target="../media/image61.png" /><Relationship Id="rId10" Type="http://schemas.openxmlformats.org/officeDocument/2006/relationships/image" Target="../media/image65.png" /><Relationship Id="rId4" Type="http://schemas.openxmlformats.org/officeDocument/2006/relationships/image" Target="../media/image60.png" /><Relationship Id="rId9" Type="http://schemas.openxmlformats.org/officeDocument/2006/relationships/image" Target="../media/image64.png" 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 /><Relationship Id="rId1" Type="http://schemas.openxmlformats.org/officeDocument/2006/relationships/slideLayout" Target="../slideLayouts/slideLayout1.xml" 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 /><Relationship Id="rId1" Type="http://schemas.openxmlformats.org/officeDocument/2006/relationships/slideLayout" Target="../slideLayouts/slideLayout1.xml" 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 /><Relationship Id="rId1" Type="http://schemas.openxmlformats.org/officeDocument/2006/relationships/slideLayout" Target="../slideLayouts/slideLayout1.xml" 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 /><Relationship Id="rId3" Type="http://schemas.openxmlformats.org/officeDocument/2006/relationships/image" Target="../media/image70.png" /><Relationship Id="rId7" Type="http://schemas.openxmlformats.org/officeDocument/2006/relationships/image" Target="../media/image74.png" /><Relationship Id="rId2" Type="http://schemas.openxmlformats.org/officeDocument/2006/relationships/image" Target="../media/image69.png" /><Relationship Id="rId1" Type="http://schemas.openxmlformats.org/officeDocument/2006/relationships/slideLayout" Target="../slideLayouts/slideLayout1.xml" /><Relationship Id="rId6" Type="http://schemas.openxmlformats.org/officeDocument/2006/relationships/image" Target="../media/image73.png" /><Relationship Id="rId11" Type="http://schemas.openxmlformats.org/officeDocument/2006/relationships/image" Target="../media/image78.png" /><Relationship Id="rId5" Type="http://schemas.openxmlformats.org/officeDocument/2006/relationships/image" Target="../media/image72.png" /><Relationship Id="rId10" Type="http://schemas.openxmlformats.org/officeDocument/2006/relationships/image" Target="../media/image77.png" /><Relationship Id="rId4" Type="http://schemas.openxmlformats.org/officeDocument/2006/relationships/image" Target="../media/image71.png" /><Relationship Id="rId9" Type="http://schemas.openxmlformats.org/officeDocument/2006/relationships/image" Target="../media/image76.png" 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 /><Relationship Id="rId3" Type="http://schemas.openxmlformats.org/officeDocument/2006/relationships/image" Target="../media/image70.png" /><Relationship Id="rId7" Type="http://schemas.openxmlformats.org/officeDocument/2006/relationships/image" Target="../media/image74.png" /><Relationship Id="rId12" Type="http://schemas.openxmlformats.org/officeDocument/2006/relationships/image" Target="../media/image80.png" /><Relationship Id="rId2" Type="http://schemas.openxmlformats.org/officeDocument/2006/relationships/image" Target="../media/image79.png" /><Relationship Id="rId1" Type="http://schemas.openxmlformats.org/officeDocument/2006/relationships/slideLayout" Target="../slideLayouts/slideLayout1.xml" /><Relationship Id="rId6" Type="http://schemas.openxmlformats.org/officeDocument/2006/relationships/image" Target="../media/image73.png" /><Relationship Id="rId11" Type="http://schemas.openxmlformats.org/officeDocument/2006/relationships/image" Target="../media/image78.png" /><Relationship Id="rId5" Type="http://schemas.openxmlformats.org/officeDocument/2006/relationships/image" Target="../media/image72.png" /><Relationship Id="rId10" Type="http://schemas.openxmlformats.org/officeDocument/2006/relationships/image" Target="../media/image77.png" /><Relationship Id="rId4" Type="http://schemas.openxmlformats.org/officeDocument/2006/relationships/image" Target="../media/image71.png" /><Relationship Id="rId9" Type="http://schemas.openxmlformats.org/officeDocument/2006/relationships/image" Target="../media/image76.png" 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 /><Relationship Id="rId2" Type="http://schemas.openxmlformats.org/officeDocument/2006/relationships/hyperlink" Target="https://nlp.stanford.edu/IR-book/html/htmledition/pseudo-relevance-feedback-1.html" TargetMode="External" /><Relationship Id="rId1" Type="http://schemas.openxmlformats.org/officeDocument/2006/relationships/slideLayout" Target="../slideLayouts/slideLayout1.xml" /><Relationship Id="rId4" Type="http://schemas.openxmlformats.org/officeDocument/2006/relationships/image" Target="../media/image2.png" 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 /><Relationship Id="rId2" Type="http://schemas.openxmlformats.org/officeDocument/2006/relationships/hyperlink" Target="https://en.wikipedia.org/wiki/Latent_semantic_analysis" TargetMode="External" /><Relationship Id="rId1" Type="http://schemas.openxmlformats.org/officeDocument/2006/relationships/slideLayout" Target="../slideLayouts/slideLayout1.xml" 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 /><Relationship Id="rId3" Type="http://schemas.openxmlformats.org/officeDocument/2006/relationships/image" Target="../media/image83.png" /><Relationship Id="rId7" Type="http://schemas.openxmlformats.org/officeDocument/2006/relationships/image" Target="../media/image65.png" /><Relationship Id="rId2" Type="http://schemas.openxmlformats.org/officeDocument/2006/relationships/image" Target="../media/image82.png" /><Relationship Id="rId1" Type="http://schemas.openxmlformats.org/officeDocument/2006/relationships/slideLayout" Target="../slideLayouts/slideLayout1.xml" /><Relationship Id="rId6" Type="http://schemas.openxmlformats.org/officeDocument/2006/relationships/image" Target="../media/image64.png" /><Relationship Id="rId5" Type="http://schemas.openxmlformats.org/officeDocument/2006/relationships/image" Target="../media/image63.png" /><Relationship Id="rId10" Type="http://schemas.openxmlformats.org/officeDocument/2006/relationships/image" Target="../media/image86.png" /><Relationship Id="rId4" Type="http://schemas.openxmlformats.org/officeDocument/2006/relationships/image" Target="../media/image62.png" /><Relationship Id="rId9" Type="http://schemas.openxmlformats.org/officeDocument/2006/relationships/image" Target="../media/image85.png" 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 /><Relationship Id="rId2" Type="http://schemas.openxmlformats.org/officeDocument/2006/relationships/image" Target="../media/image87.png" /><Relationship Id="rId1" Type="http://schemas.openxmlformats.org/officeDocument/2006/relationships/slideLayout" Target="../slideLayouts/slideLayout4.xml" 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 /><Relationship Id="rId3" Type="http://schemas.openxmlformats.org/officeDocument/2006/relationships/image" Target="../media/image90.png" /><Relationship Id="rId7" Type="http://schemas.openxmlformats.org/officeDocument/2006/relationships/image" Target="../media/image94.png" /><Relationship Id="rId12" Type="http://schemas.openxmlformats.org/officeDocument/2006/relationships/customXml" Target="../ink/ink17.xml" /><Relationship Id="rId2" Type="http://schemas.openxmlformats.org/officeDocument/2006/relationships/image" Target="../media/image89.png" /><Relationship Id="rId1" Type="http://schemas.openxmlformats.org/officeDocument/2006/relationships/slideLayout" Target="../slideLayouts/slideLayout3.xml" /><Relationship Id="rId6" Type="http://schemas.openxmlformats.org/officeDocument/2006/relationships/image" Target="../media/image93.png" /><Relationship Id="rId11" Type="http://schemas.openxmlformats.org/officeDocument/2006/relationships/image" Target="../media/image97.png" /><Relationship Id="rId5" Type="http://schemas.openxmlformats.org/officeDocument/2006/relationships/image" Target="../media/image92.png" /><Relationship Id="rId10" Type="http://schemas.openxmlformats.org/officeDocument/2006/relationships/customXml" Target="../ink/ink16.xml" /><Relationship Id="rId4" Type="http://schemas.openxmlformats.org/officeDocument/2006/relationships/image" Target="../media/image91.png" /><Relationship Id="rId9" Type="http://schemas.openxmlformats.org/officeDocument/2006/relationships/image" Target="../media/image96.png" 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 /><Relationship Id="rId2" Type="http://schemas.openxmlformats.org/officeDocument/2006/relationships/hyperlink" Target="https://en.wikipedia.org/wiki/Probabilistic_latent_semantic_analysis" TargetMode="External" /><Relationship Id="rId1" Type="http://schemas.openxmlformats.org/officeDocument/2006/relationships/slideLayout" Target="../slideLayouts/slideLayout1.xml" 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8.xml" /><Relationship Id="rId2" Type="http://schemas.openxmlformats.org/officeDocument/2006/relationships/image" Target="../media/image99.png" /><Relationship Id="rId1" Type="http://schemas.openxmlformats.org/officeDocument/2006/relationships/slideLayout" Target="../slideLayouts/slideLayout1.xml" /><Relationship Id="rId4" Type="http://schemas.openxmlformats.org/officeDocument/2006/relationships/image" Target="../media/image100.png" 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9.xml" /><Relationship Id="rId2" Type="http://schemas.openxmlformats.org/officeDocument/2006/relationships/image" Target="../media/image1000.png" /><Relationship Id="rId1" Type="http://schemas.openxmlformats.org/officeDocument/2006/relationships/slideLayout" Target="../slideLayouts/slideLayout1.xml" /><Relationship Id="rId5" Type="http://schemas.openxmlformats.org/officeDocument/2006/relationships/customXml" Target="../ink/ink20.xml" /><Relationship Id="rId4" Type="http://schemas.openxmlformats.org/officeDocument/2006/relationships/image" Target="../media/image101.png" 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customXml" Target="../ink/ink21.xml" /><Relationship Id="rId2" Type="http://schemas.openxmlformats.org/officeDocument/2006/relationships/image" Target="../media/image102.png" /><Relationship Id="rId1" Type="http://schemas.openxmlformats.org/officeDocument/2006/relationships/slideLayout" Target="../slideLayouts/slideLayout1.xml" /><Relationship Id="rId5" Type="http://schemas.openxmlformats.org/officeDocument/2006/relationships/customXml" Target="../ink/ink22.xml" /><Relationship Id="rId4" Type="http://schemas.openxmlformats.org/officeDocument/2006/relationships/image" Target="../media/image103.png" 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 /><Relationship Id="rId2" Type="http://schemas.openxmlformats.org/officeDocument/2006/relationships/hyperlink" Target="http://aclweb.org/anthology/J/J92/J92-4003.pdf" TargetMode="External" /><Relationship Id="rId1" Type="http://schemas.openxmlformats.org/officeDocument/2006/relationships/slideLayout" Target="../slideLayouts/slideLayout1.xml" /><Relationship Id="rId4" Type="http://schemas.openxmlformats.org/officeDocument/2006/relationships/image" Target="../media/image3.png" 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 /><Relationship Id="rId2" Type="http://schemas.openxmlformats.org/officeDocument/2006/relationships/hyperlink" Target="https://en.wikipedia.org/wiki/Brown_clustering" TargetMode="External" /><Relationship Id="rId1" Type="http://schemas.openxmlformats.org/officeDocument/2006/relationships/slideLayout" Target="../slideLayouts/slideLayout1.xml" /><Relationship Id="rId4" Type="http://schemas.openxmlformats.org/officeDocument/2006/relationships/image" Target="../media/image4.png" 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 /><Relationship Id="rId2" Type="http://schemas.openxmlformats.org/officeDocument/2006/relationships/image" Target="../media/image5.png" /><Relationship Id="rId1" Type="http://schemas.openxmlformats.org/officeDocument/2006/relationships/slideLayout" Target="../slideLayouts/slideLayout1.xml" /><Relationship Id="rId4" Type="http://schemas.openxmlformats.org/officeDocument/2006/relationships/image" Target="../media/image6.png" 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 /><Relationship Id="rId2" Type="http://schemas.openxmlformats.org/officeDocument/2006/relationships/image" Target="../media/image7.png" /><Relationship Id="rId1" Type="http://schemas.openxmlformats.org/officeDocument/2006/relationships/slideLayout" Target="../slideLayouts/slideLayout1.xml" /><Relationship Id="rId4" Type="http://schemas.openxmlformats.org/officeDocument/2006/relationships/image" Target="../media/image8.png" 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 /><Relationship Id="rId2" Type="http://schemas.openxmlformats.org/officeDocument/2006/relationships/image" Target="../media/image9.png" /><Relationship Id="rId1" Type="http://schemas.openxmlformats.org/officeDocument/2006/relationships/slideLayout" Target="../slideLayouts/slideLayout1.xml" /><Relationship Id="rId4" Type="http://schemas.openxmlformats.org/officeDocument/2006/relationships/image" Target="../media/image10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en-IN" dirty="0"/>
              <a:t>Dense Word Representation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CS6101</a:t>
            </a:r>
            <a:endParaRPr lang="en-IN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itle 3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lang="en-US" dirty="0"/>
                  <a:t>Hardwired </a:t>
                </a:r>
                <a14:m>
                  <m:oMath xmlns:m="http://schemas.openxmlformats.org/officeDocument/2006/math">
                    <m:r>
                      <a:rPr lang="en-US" b="1" i="1" dirty="0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→</m:t>
                    </m:r>
                  </m:oMath>
                </a14:m>
                <a:r>
                  <a:rPr lang="en-US" altLang="en-IN" dirty="0"/>
                  <a:t> trained ‘IDF’</a:t>
                </a:r>
              </a:p>
            </p:txBody>
          </p:sp>
        </mc:Choice>
        <mc:Fallback xmlns="">
          <p:sp>
            <p:nvSpPr>
              <p:cNvPr id="4" name="Title 3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1">
                <a:blip r:embed="rId2"/>
                <a:stretch>
                  <a:fillRect l="-1" r="4" b="17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62500" lnSpcReduction="2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dirty="0"/>
                  <a:t>If we are given sufficient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⟨"/>
                            <m:endChr m:val="⟩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⊕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⊖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en-IN" dirty="0"/>
                  <a:t>, can we learn something like IDF?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en-IN" dirty="0"/>
                  <a:t>Or  better? IDF is not informed by query word distribution</a:t>
                </a:r>
              </a:p>
              <a:p>
                <a:pPr>
                  <a:lnSpc>
                    <a:spcPct val="120000"/>
                  </a:lnSpc>
                </a:pPr>
                <a:r>
                  <a:rPr lang="en-IN" dirty="0"/>
                  <a:t>Represent query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IN" dirty="0"/>
                  <a:t> and doc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IN" dirty="0"/>
                  <a:t> using normalized TF vectors alone, called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</m:sup>
                    </m:sSup>
                  </m:oMath>
                </a14:m>
                <a:endParaRPr lang="en-IN" dirty="0"/>
              </a:p>
              <a:p>
                <a:pPr>
                  <a:lnSpc>
                    <a:spcPct val="120000"/>
                  </a:lnSpc>
                </a:pPr>
                <a:r>
                  <a:rPr lang="en-IN" dirty="0"/>
                  <a:t>Instead of defining similarity as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IN" dirty="0"/>
                  <a:t>, define as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𝑨𝒙</m:t>
                    </m:r>
                  </m:oMath>
                </a14:m>
                <a:r>
                  <a:rPr lang="en-IN" dirty="0"/>
                  <a:t> </a:t>
                </a:r>
              </a:p>
              <a:p>
                <a:pPr>
                  <a:lnSpc>
                    <a:spcPct val="120000"/>
                  </a:lnSpc>
                </a:pPr>
                <a:r>
                  <a:rPr lang="en-IN" dirty="0"/>
                  <a:t>Where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en-IN" dirty="0"/>
                  <a:t> is 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IN" dirty="0"/>
                  <a:t> non-negative diagonal matrix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en-IN" dirty="0"/>
                  <a:t>E.g., define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exp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𝑩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N" dirty="0"/>
                  <a:t> or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ReLU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𝑩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N" dirty="0"/>
                  <a:t> with unconstrained </a:t>
                </a:r>
                <a14:m>
                  <m:oMath xmlns:m="http://schemas.openxmlformats.org/officeDocument/2006/math">
                    <m:r>
                      <a:rPr lang="en-IN" b="1" i="1" dirty="0" smtClean="0">
                        <a:latin typeface="Cambria Math" panose="02040503050406030204" pitchFamily="18" charset="0"/>
                      </a:rPr>
                      <m:t>𝑩</m:t>
                    </m:r>
                  </m:oMath>
                </a14:m>
                <a:endParaRPr lang="en-IN" b="1" dirty="0"/>
              </a:p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IN" dirty="0"/>
                  <a:t> represents the importance (similar to IDF) of word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endParaRPr lang="en-IN" dirty="0"/>
              </a:p>
              <a:p>
                <a:pPr>
                  <a:lnSpc>
                    <a:spcPct val="120000"/>
                  </a:lnSpc>
                </a:pPr>
                <a:r>
                  <a:rPr lang="en-IN" dirty="0"/>
                  <a:t>Can try </a:t>
                </a:r>
                <a:r>
                  <a:rPr lang="en-IN" dirty="0" err="1"/>
                  <a:t>RankSVM</a:t>
                </a:r>
                <a:r>
                  <a:rPr lang="en-IN" dirty="0"/>
                  <a:t>-style constraint/loss</a:t>
                </a:r>
                <a:br>
                  <a:rPr lang="en-IN" dirty="0"/>
                </a:b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𝑨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⊕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𝑨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IN" dirty="0"/>
              </a:p>
            </p:txBody>
          </p:sp>
        </mc:Choice>
        <mc:Fallback xmlns="">
          <p:sp>
            <p:nvSpPr>
              <p:cNvPr id="5" name="Content Placeholder 4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l="-1" t="-3" r="4" b="3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: Rounded Corners 5"/>
          <p:cNvSpPr/>
          <p:nvPr/>
        </p:nvSpPr>
        <p:spPr>
          <a:xfrm>
            <a:off x="9493250" y="5640705"/>
            <a:ext cx="2610485" cy="108966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Does this work?</a:t>
            </a:r>
            <a:br>
              <a:rPr lang="en-US" dirty="0"/>
            </a:br>
            <a:br>
              <a:rPr lang="en-US" dirty="0"/>
            </a:br>
            <a:r>
              <a:rPr lang="en-US" dirty="0"/>
              <a:t>Programming assignment?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5638680" y="3888360"/>
              <a:ext cx="1911960" cy="48240"/>
            </p14:xfrm>
          </p:contentPart>
        </mc:Choice>
        <mc:Fallback xmlns="">
          <p:pic>
            <p:nvPicPr>
              <p:cNvPr id="2" name="Ink 1"/>
            </p:nvPicPr>
            <p:blipFill>
              <a:blip r:embed="rId5"/>
            </p:blipFill>
            <p:spPr>
              <a:xfrm>
                <a:off x="5638680" y="3888360"/>
                <a:ext cx="1911960" cy="4824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itle 3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lang="en-US" dirty="0"/>
                  <a:t>Structure of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endParaRPr lang="en-IN" dirty="0"/>
              </a:p>
            </p:txBody>
          </p:sp>
        </mc:Choice>
        <mc:Fallback xmlns="">
          <p:sp>
            <p:nvSpPr>
              <p:cNvPr id="4" name="Title 3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1">
                <a:blip r:embed="rId2"/>
                <a:stretch>
                  <a:fillRect l="-1" r="4" b="17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dirty="0"/>
                  <a:t>Can we discover that ideally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scold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rebuke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b="0" dirty="0"/>
                  <a:t>?</a:t>
                </a:r>
              </a:p>
              <a:p>
                <a:pPr lvl="1">
                  <a:lnSpc>
                    <a:spcPct val="110000"/>
                  </a:lnSpc>
                </a:pPr>
                <a:r>
                  <a:rPr lang="en-US" dirty="0"/>
                  <a:t>Can improve recall</a:t>
                </a:r>
                <a:endParaRPr lang="en-US" b="0" dirty="0"/>
              </a:p>
              <a:p>
                <a:pPr>
                  <a:lnSpc>
                    <a:spcPct val="110000"/>
                  </a:lnSpc>
                </a:pPr>
                <a:r>
                  <a:rPr lang="en-US" dirty="0"/>
                  <a:t>We can relax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en-US" b="0" dirty="0"/>
                  <a:t> to a general matrix</a:t>
                </a:r>
              </a:p>
              <a:p>
                <a:pPr lvl="1">
                  <a:lnSpc>
                    <a:spcPct val="110000"/>
                  </a:lnSpc>
                </a:pPr>
                <a:r>
                  <a:rPr lang="en-US" dirty="0"/>
                  <a:t>Should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en-US" dirty="0"/>
                  <a:t> be symmetric? Diagonal-dominant? Sparse?</a:t>
                </a:r>
              </a:p>
              <a:p>
                <a:pPr lvl="1">
                  <a:lnSpc>
                    <a:spcPct val="110000"/>
                  </a:lnSpc>
                </a:pPr>
                <a:r>
                  <a:rPr lang="en-US" b="0" dirty="0"/>
                  <a:t>Do we have en</a:t>
                </a:r>
                <a:r>
                  <a:rPr lang="en-US" dirty="0"/>
                  <a:t>ough training data?</a:t>
                </a:r>
              </a:p>
              <a:p>
                <a:pPr>
                  <a:lnSpc>
                    <a:spcPct val="110000"/>
                  </a:lnSpc>
                </a:pPr>
                <a:r>
                  <a:rPr lang="en-US" b="0" dirty="0"/>
                  <a:t>Which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b="0" dirty="0"/>
                  <a:t> do we expect to be large</a:t>
                </a:r>
                <a:r>
                  <a:rPr lang="en-US" dirty="0"/>
                  <a:t>?</a:t>
                </a:r>
              </a:p>
              <a:p>
                <a:pPr>
                  <a:lnSpc>
                    <a:spcPct val="110000"/>
                  </a:lnSpc>
                </a:pPr>
                <a:endParaRPr lang="en-US" b="0" dirty="0">
                  <a:effectLst>
                    <a:glow rad="63500">
                      <a:schemeClr val="accent4">
                        <a:satMod val="175000"/>
                        <a:alpha val="40000"/>
                      </a:schemeClr>
                    </a:glow>
                  </a:effectLst>
                </a:endParaRPr>
              </a:p>
            </p:txBody>
          </p:sp>
        </mc:Choice>
        <mc:Fallback xmlns="">
          <p:sp>
            <p:nvSpPr>
              <p:cNvPr id="5" name="Content Placeholder 4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l="-1" t="-3" r="4" b="3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itle 3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lang="en-US"/>
                  <a:t>Constraining </a:t>
                </a:r>
                <a14:m>
                  <m:oMath xmlns:m="http://schemas.openxmlformats.org/officeDocument/2006/math">
                    <m:r>
                      <a:rPr lang="en-US" b="0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𝐴</m:t>
                    </m:r>
                  </m:oMath>
                </a14:m>
                <a:endParaRPr lang="en-US" b="0" i="1">
                  <a:latin typeface="DejaVu Math TeX Gyre" panose="02000503000000000000" charset="0"/>
                  <a:cs typeface="DejaVu Math TeX Gyre" panose="02000503000000000000" charset="0"/>
                </a:endParaRPr>
              </a:p>
            </p:txBody>
          </p:sp>
        </mc:Choice>
        <mc:Fallback xmlns="">
          <p:sp>
            <p:nvSpPr>
              <p:cNvPr id="4" name="Title 3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1">
                <a:blip r:embed="rId2"/>
                <a:stretch>
                  <a:fillRect l="-1" r="4" b="17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idx="1"/>
              </p:nvPr>
            </p:nvSpPr>
            <p:spPr>
              <a:xfrm>
                <a:off x="310515" y="843915"/>
                <a:ext cx="6252845" cy="5648325"/>
              </a:xfrm>
            </p:spPr>
            <p:txBody>
              <a:bodyPr>
                <a:normAutofit fontScale="70000"/>
              </a:bodyPr>
              <a:lstStyle/>
              <a:p>
                <a:pPr marL="0" lvl="0"/>
                <a:r>
                  <a:rPr lang="en-US" sz="4840">
                    <a:sym typeface="+mn-ea"/>
                  </a:rPr>
                  <a:t>One way is to model </a:t>
                </a:r>
                <a:br>
                  <a:rPr lang="en-US" sz="4840">
                    <a:sym typeface="+mn-ea"/>
                  </a:rPr>
                </a:br>
                <a14:m>
                  <m:oMath xmlns:m="http://schemas.openxmlformats.org/officeDocument/2006/math">
                    <m:r>
                      <a:rPr lang="en-US" sz="4840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𝐴</m:t>
                    </m:r>
                    <m:r>
                      <a:rPr lang="en-US" sz="4840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=</m:t>
                    </m:r>
                    <m:r>
                      <a:rPr lang="en-US" sz="4840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𝕀</m:t>
                    </m:r>
                    <m:r>
                      <a:rPr lang="en-US" sz="4840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+</m:t>
                    </m:r>
                    <m:r>
                      <a:rPr lang="en-US" sz="4840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𝜆</m:t>
                    </m:r>
                    <m:r>
                      <a:rPr lang="en-US" sz="4840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4840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ReLU</m:t>
                    </m:r>
                    <m:d>
                      <m:dPr>
                        <m:ctrlPr>
                          <a:rPr lang="en-US" sz="4840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4840" i="1"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</m:ctrlPr>
                          </m:sSupPr>
                          <m:e>
                            <m:r>
                              <a:rPr lang="en-US" sz="4840" i="1"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  <m:t>𝐵</m:t>
                            </m:r>
                          </m:e>
                          <m:sup>
                            <m:r>
                              <a:rPr lang="en-US" sz="4840" i="1"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  <m:t>⊺</m:t>
                            </m:r>
                          </m:sup>
                        </m:sSup>
                        <m:r>
                          <a:rPr lang="en-US" sz="4840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𝐵</m:t>
                        </m:r>
                      </m:e>
                    </m:d>
                  </m:oMath>
                </a14:m>
                <a:endParaRPr lang="en-US" sz="4840" i="1">
                  <a:latin typeface="DejaVu Math TeX Gyre" panose="02000503000000000000" charset="0"/>
                  <a:cs typeface="DejaVu Math TeX Gyre" panose="02000503000000000000" charset="0"/>
                </a:endParaRPr>
              </a:p>
              <a:p>
                <a:pPr marL="457200" lvl="1"/>
                <a:r>
                  <a:rPr lang="en-US" sz="4400">
                    <a:sym typeface="+mn-ea"/>
                  </a:rPr>
                  <a:t>where </a:t>
                </a:r>
                <a14:m>
                  <m:oMath xmlns:m="http://schemas.openxmlformats.org/officeDocument/2006/math">
                    <m:r>
                      <a:rPr lang="en-US" sz="4400" i="1">
                        <a:effectLst>
                          <a:glow rad="228600">
                            <a:schemeClr val="accent4">
                              <a:satMod val="175000"/>
                              <a:alpha val="40000"/>
                            </a:schemeClr>
                          </a:glow>
                        </a:effectLst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𝐵</m:t>
                    </m:r>
                    <m:r>
                      <a:rPr lang="en-US" sz="4400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∈</m:t>
                    </m:r>
                    <m:sSup>
                      <m:sSupPr>
                        <m:ctrlPr>
                          <a:rPr lang="en-US" sz="4400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</m:ctrlPr>
                      </m:sSupPr>
                      <m:e>
                        <m:r>
                          <a:rPr lang="en-US" sz="4400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ℝ</m:t>
                        </m:r>
                      </m:e>
                      <m:sup>
                        <m:r>
                          <a:rPr lang="en-US" sz="4400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𝑀</m:t>
                        </m:r>
                        <m:r>
                          <a:rPr lang="en-US" sz="4400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×</m:t>
                        </m:r>
                        <m:r>
                          <a:rPr lang="en-US" sz="4400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𝑊</m:t>
                        </m:r>
                      </m:sup>
                    </m:sSup>
                  </m:oMath>
                </a14:m>
                <a:r>
                  <a:rPr lang="en-US" sz="4400">
                    <a:sym typeface="+mn-ea"/>
                  </a:rPr>
                  <a:t> (low-rank)</a:t>
                </a:r>
              </a:p>
              <a:p>
                <a:pPr marL="457200" lvl="1"/>
                <a:r>
                  <a:rPr lang="en-US">
                    <a:sym typeface="+mn-ea"/>
                  </a:rPr>
                  <a:t>and </a:t>
                </a:r>
                <a14:m>
                  <m:oMath xmlns:m="http://schemas.openxmlformats.org/officeDocument/2006/math">
                    <m:r>
                      <a:rPr lang="en-US" sz="4400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𝜆</m:t>
                    </m:r>
                  </m:oMath>
                </a14:m>
                <a:r>
                  <a:rPr lang="en-US" sz="4400"/>
                  <a:t> is kept small</a:t>
                </a:r>
              </a:p>
              <a:p>
                <a:r>
                  <a:rPr lang="en-US"/>
                  <a:t>Another way is to use lexical networks like wordnet</a:t>
                </a:r>
              </a:p>
              <a:p>
                <a:pPr lvl="1"/>
                <a:r>
                  <a:rPr lang="en-US"/>
                  <a:t>Allow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𝐴</m:t>
                    </m:r>
                    <m:r>
                      <a:rPr lang="en-US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[</m:t>
                    </m:r>
                    <m:r>
                      <a:rPr lang="en-US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𝑖</m:t>
                    </m:r>
                    <m:r>
                      <a:rPr lang="en-US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𝑗</m:t>
                    </m:r>
                    <m:r>
                      <a:rPr lang="en-US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]&gt;0</m:t>
                    </m:r>
                  </m:oMath>
                </a14:m>
                <a:r>
                  <a:rPr lang="en-US"/>
                  <a:t> only if words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𝑖</m:t>
                    </m:r>
                    <m:r>
                      <a:rPr lang="en-US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𝑗</m:t>
                    </m:r>
                  </m:oMath>
                </a14:m>
                <a:r>
                  <a:rPr lang="en-US"/>
                  <a:t> are connected in wordnet</a:t>
                </a:r>
              </a:p>
              <a:p>
                <a:pPr lvl="1"/>
                <a:r>
                  <a:rPr lang="en-US"/>
                  <a:t>by some restricted types of edges (synonym, hypo/hypernym)</a:t>
                </a:r>
              </a:p>
            </p:txBody>
          </p:sp>
        </mc:Choice>
        <mc:Fallback xmlns="">
          <p:sp>
            <p:nvSpPr>
              <p:cNvPr id="5" name="Content Placeholder 4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0515" y="843915"/>
                <a:ext cx="6252845" cy="5648325"/>
              </a:xfr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0485" y="843915"/>
            <a:ext cx="5738495" cy="261429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4185" y="3645535"/>
            <a:ext cx="5288280" cy="306133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" name="Ink 1"/>
              <p14:cNvContentPartPr/>
              <p14:nvPr/>
            </p14:nvContentPartPr>
            <p14:xfrm>
              <a:off x="357120" y="435600"/>
              <a:ext cx="9109800" cy="6648840"/>
            </p14:xfrm>
          </p:contentPart>
        </mc:Choice>
        <mc:Fallback xmlns="">
          <p:pic>
            <p:nvPicPr>
              <p:cNvPr id="2" name="Ink 1"/>
            </p:nvPicPr>
            <p:blipFill>
              <a:blip r:embed="rId7"/>
            </p:blipFill>
            <p:spPr>
              <a:xfrm>
                <a:off x="357120" y="435600"/>
                <a:ext cx="9109800" cy="664884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Finishing up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0000" lnSpcReduction="10000"/>
              </a:bodyPr>
              <a:lstStyle/>
              <a:p>
                <a:r>
                  <a:rPr lang="en-US" sz="4000"/>
                  <a:t>In any case, similarity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000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</m:ctrlPr>
                      </m:sSubPr>
                      <m:e>
                        <m:r>
                          <a:rPr lang="en-US" sz="4000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𝑠</m:t>
                        </m:r>
                      </m:e>
                      <m:sub>
                        <m:r>
                          <a:rPr lang="en-US" sz="4000" i="1">
                            <a:effectLst>
                              <a:glow rad="228600">
                                <a:schemeClr val="accent4">
                                  <a:satMod val="175000"/>
                                  <a:alpha val="40000"/>
                                </a:schemeClr>
                              </a:glow>
                            </a:effectLst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𝐵</m:t>
                        </m:r>
                      </m:sub>
                    </m:sSub>
                    <m:d>
                      <m:dPr>
                        <m:ctrlPr>
                          <a:rPr lang="en-US" sz="4000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</m:ctrlPr>
                      </m:dPr>
                      <m:e>
                        <m:r>
                          <a:rPr lang="en-US" sz="4000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𝑞</m:t>
                        </m:r>
                        <m:r>
                          <a:rPr lang="en-US" sz="4000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4000" i="1"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</m:ctrlPr>
                          </m:sSubPr>
                          <m:e>
                            <m:r>
                              <a:rPr lang="en-US" sz="4000" i="1"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4000" i="1"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 sz="4000" i="1">
                  <a:latin typeface="DejaVu Math TeX Gyre" panose="02000503000000000000" charset="0"/>
                  <a:cs typeface="DejaVu Math TeX Gyre" panose="02000503000000000000" charset="0"/>
                </a:endParaRPr>
              </a:p>
              <a:p>
                <a:r>
                  <a:rPr lang="en-US" sz="4000"/>
                  <a:t>Now the loss is pairwise</a:t>
                </a:r>
              </a:p>
              <a:p>
                <a:pPr lvl="1"/>
                <a:r>
                  <a:rPr lang="en-US" sz="3600"/>
                  <a:t>Aka “triplet loss”, the third element being </a:t>
                </a:r>
                <a14:m>
                  <m:oMath xmlns:m="http://schemas.openxmlformats.org/officeDocument/2006/math">
                    <m:r>
                      <a:rPr lang="en-US" sz="3600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𝑞</m:t>
                    </m:r>
                  </m:oMath>
                </a14:m>
                <a:endParaRPr lang="en-US" sz="3600"/>
              </a:p>
              <a:p>
                <a:pPr lvl="0"/>
                <a14:m>
                  <m:oMath xmlns:m="http://schemas.openxmlformats.org/officeDocument/2006/math">
                    <m:nary>
                      <m:naryPr>
                        <m:chr m:val="∑"/>
                        <m:limLoc m:val="undOvr"/>
                        <m:supHide m:val="on"/>
                        <m:ctrlPr>
                          <a:rPr lang="en-US" sz="4000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</m:ctrlPr>
                      </m:naryPr>
                      <m:sub>
                        <m:r>
                          <a:rPr lang="en-US" sz="4000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𝑞</m:t>
                        </m:r>
                      </m:sub>
                      <m:sup/>
                      <m:e>
                        <m:nary>
                          <m:naryPr>
                            <m:chr m:val="∑"/>
                            <m:limLoc m:val="undOvr"/>
                            <m:supHide m:val="on"/>
                            <m:ctrlPr>
                              <a:rPr lang="en-US" sz="4000" i="1"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</m:ctrlPr>
                          </m:naryPr>
                          <m:sub>
                            <m:r>
                              <a:rPr lang="en-US" sz="4000" i="1"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  <m:t>𝑔</m:t>
                            </m:r>
                            <m:r>
                              <a:rPr lang="en-US" sz="4000" i="1"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  <m:t>,</m:t>
                            </m:r>
                            <m:r>
                              <a:rPr lang="en-US" sz="4000" i="1"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  <m:t>𝑏</m:t>
                            </m:r>
                          </m:sub>
                          <m:sup/>
                          <m:e>
                            <m:r>
                              <m:rPr>
                                <m:sty m:val="p"/>
                              </m:rPr>
                              <a:rPr lang="en-US" sz="4000"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  <m:t>ReLU</m:t>
                            </m:r>
                            <m:d>
                              <m:dPr>
                                <m:ctrlPr>
                                  <a:rPr lang="en-US" sz="4000" i="1">
                                    <a:latin typeface="Cambria Math" panose="02040503050406030204" pitchFamily="18" charset="0"/>
                                    <a:cs typeface="DejaVu Math TeX Gyre" panose="02000503000000000000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sz="4000">
                                    <a:latin typeface="Cambria Math" panose="02040503050406030204" pitchFamily="18" charset="0"/>
                                    <a:cs typeface="DejaVu Math TeX Gyre" panose="02000503000000000000" charset="0"/>
                                  </a:rPr>
                                  <m:t>margin</m:t>
                                </m:r>
                                <m:r>
                                  <a:rPr lang="en-US" sz="4000" i="1">
                                    <a:latin typeface="Cambria Math" panose="02040503050406030204" pitchFamily="18" charset="0"/>
                                    <a:cs typeface="DejaVu Math TeX Gyre" panose="02000503000000000000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4000" i="1">
                                        <a:latin typeface="Cambria Math" panose="02040503050406030204" pitchFamily="18" charset="0"/>
                                        <a:cs typeface="DejaVu Math TeX Gyre" panose="02000503000000000000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4000" i="1">
                                        <a:latin typeface="Cambria Math" panose="02040503050406030204" pitchFamily="18" charset="0"/>
                                        <a:cs typeface="DejaVu Math TeX Gyre" panose="02000503000000000000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4000" i="1">
                                        <a:effectLst>
                                          <a:glow rad="228600">
                                            <a:schemeClr val="accent4">
                                              <a:satMod val="175000"/>
                                              <a:alpha val="40000"/>
                                            </a:schemeClr>
                                          </a:glow>
                                        </a:effectLst>
                                        <a:latin typeface="Cambria Math" panose="02040503050406030204" pitchFamily="18" charset="0"/>
                                        <a:cs typeface="DejaVu Math TeX Gyre" panose="02000503000000000000" charset="0"/>
                                      </a:rPr>
                                      <m:t>𝐵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4000" i="1">
                                        <a:latin typeface="Cambria Math" panose="02040503050406030204" pitchFamily="18" charset="0"/>
                                        <a:cs typeface="DejaVu Math TeX Gyre" panose="02000503000000000000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4000" i="1">
                                        <a:latin typeface="Cambria Math" panose="02040503050406030204" pitchFamily="18" charset="0"/>
                                        <a:cs typeface="DejaVu Math TeX Gyre" panose="02000503000000000000" charset="0"/>
                                      </a:rPr>
                                      <m:t>𝑞</m:t>
                                    </m:r>
                                    <m:r>
                                      <a:rPr lang="en-US" sz="4000" i="1">
                                        <a:latin typeface="Cambria Math" panose="02040503050406030204" pitchFamily="18" charset="0"/>
                                        <a:cs typeface="DejaVu Math TeX Gyre" panose="02000503000000000000" charset="0"/>
                                      </a:rPr>
                                      <m:t>,</m:t>
                                    </m:r>
                                    <m:r>
                                      <a:rPr lang="en-US" sz="4000" i="1">
                                        <a:latin typeface="Cambria Math" panose="02040503050406030204" pitchFamily="18" charset="0"/>
                                        <a:cs typeface="DejaVu Math TeX Gyre" panose="02000503000000000000" charset="0"/>
                                      </a:rPr>
                                      <m:t>𝑏</m:t>
                                    </m:r>
                                  </m:e>
                                </m:d>
                                <m:r>
                                  <a:rPr lang="en-US" sz="4000" i="1">
                                    <a:latin typeface="Cambria Math" panose="02040503050406030204" pitchFamily="18" charset="0"/>
                                    <a:cs typeface="DejaVu Math TeX Gyre" panose="02000503000000000000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4000" i="1">
                                        <a:latin typeface="Cambria Math" panose="02040503050406030204" pitchFamily="18" charset="0"/>
                                        <a:cs typeface="DejaVu Math TeX Gyre" panose="02000503000000000000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4000" i="1">
                                        <a:latin typeface="Cambria Math" panose="02040503050406030204" pitchFamily="18" charset="0"/>
                                        <a:cs typeface="DejaVu Math TeX Gyre" panose="02000503000000000000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4000" i="1">
                                        <a:effectLst>
                                          <a:glow rad="228600">
                                            <a:schemeClr val="accent4">
                                              <a:satMod val="175000"/>
                                              <a:alpha val="40000"/>
                                            </a:schemeClr>
                                          </a:glow>
                                        </a:effectLst>
                                        <a:latin typeface="Cambria Math" panose="02040503050406030204" pitchFamily="18" charset="0"/>
                                        <a:cs typeface="DejaVu Math TeX Gyre" panose="02000503000000000000" charset="0"/>
                                      </a:rPr>
                                      <m:t>𝐵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4000" i="1">
                                        <a:latin typeface="Cambria Math" panose="02040503050406030204" pitchFamily="18" charset="0"/>
                                        <a:cs typeface="DejaVu Math TeX Gyre" panose="02000503000000000000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4000" i="1">
                                        <a:latin typeface="Cambria Math" panose="02040503050406030204" pitchFamily="18" charset="0"/>
                                        <a:cs typeface="DejaVu Math TeX Gyre" panose="02000503000000000000" charset="0"/>
                                      </a:rPr>
                                      <m:t>𝑞</m:t>
                                    </m:r>
                                    <m:r>
                                      <a:rPr lang="en-US" sz="4000" i="1">
                                        <a:latin typeface="Cambria Math" panose="02040503050406030204" pitchFamily="18" charset="0"/>
                                        <a:cs typeface="DejaVu Math TeX Gyre" panose="02000503000000000000" charset="0"/>
                                      </a:rPr>
                                      <m:t>,</m:t>
                                    </m:r>
                                    <m:r>
                                      <a:rPr lang="en-US" sz="4000" i="1">
                                        <a:latin typeface="Cambria Math" panose="02040503050406030204" pitchFamily="18" charset="0"/>
                                        <a:cs typeface="DejaVu Math TeX Gyre" panose="02000503000000000000" charset="0"/>
                                      </a:rPr>
                                      <m:t>𝑔</m:t>
                                    </m:r>
                                  </m:e>
                                </m:d>
                              </m:e>
                            </m:d>
                          </m:e>
                        </m:nary>
                      </m:e>
                    </m:nary>
                  </m:oMath>
                </a14:m>
                <a:endParaRPr lang="en-US" sz="4000" i="1">
                  <a:latin typeface="DejaVu Math TeX Gyre" panose="02000503000000000000" charset="0"/>
                  <a:cs typeface="DejaVu Math TeX Gyre" panose="02000503000000000000" charset="0"/>
                </a:endParaRPr>
              </a:p>
              <a:p>
                <a:pPr lvl="1"/>
                <a:r>
                  <a:rPr lang="en-US"/>
                  <a:t>May need to tune margin here</a:t>
                </a:r>
                <a:endParaRPr lang="en-US" sz="3635" i="1">
                  <a:latin typeface="DejaVu Math TeX Gyre" panose="02000503000000000000" charset="0"/>
                  <a:cs typeface="DejaVu Math TeX Gyre" panose="02000503000000000000" charset="0"/>
                </a:endParaRPr>
              </a:p>
              <a:p>
                <a:pPr lvl="0"/>
                <a:r>
                  <a:rPr lang="en-US" sz="4000"/>
                  <a:t>Minimize pairwise loss wrt </a:t>
                </a:r>
                <a14:m>
                  <m:oMath xmlns:m="http://schemas.openxmlformats.org/officeDocument/2006/math">
                    <m:r>
                      <a:rPr lang="en-US" sz="4000" i="1">
                        <a:effectLst>
                          <a:glow rad="228600">
                            <a:schemeClr val="accent4">
                              <a:satMod val="175000"/>
                              <a:alpha val="40000"/>
                            </a:schemeClr>
                          </a:glow>
                        </a:effectLst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𝐵</m:t>
                    </m:r>
                  </m:oMath>
                </a14:m>
                <a:r>
                  <a:rPr lang="en-US" sz="4000"/>
                  <a:t> (or sparse </a:t>
                </a:r>
                <a14:m>
                  <m:oMath xmlns:m="http://schemas.openxmlformats.org/officeDocument/2006/math">
                    <m:r>
                      <a:rPr lang="en-US" sz="4000" i="1">
                        <a:effectLst>
                          <a:glow rad="228600">
                            <a:schemeClr val="accent4">
                              <a:satMod val="175000"/>
                              <a:alpha val="40000"/>
                            </a:schemeClr>
                          </a:glow>
                        </a:effectLst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𝐴</m:t>
                    </m:r>
                  </m:oMath>
                </a14:m>
                <a:r>
                  <a:rPr lang="en-US" sz="4000"/>
                  <a:t>) to learn translation matrix (with possibly “IDF” on diagonals)</a:t>
                </a:r>
              </a:p>
              <a:p>
                <a:pPr lvl="0"/>
                <a:r>
                  <a:rPr lang="en-US" sz="4000"/>
                  <a:t>Stare a bit at </a:t>
                </a:r>
                <a14:m>
                  <m:oMath xmlns:m="http://schemas.openxmlformats.org/officeDocument/2006/math">
                    <m:r>
                      <a:rPr lang="en-US" sz="4000" i="1">
                        <a:effectLst>
                          <a:glow rad="228600">
                            <a:schemeClr val="accent4">
                              <a:satMod val="175000"/>
                              <a:alpha val="40000"/>
                            </a:schemeClr>
                          </a:glow>
                        </a:effectLst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𝐵</m:t>
                    </m:r>
                    <m:r>
                      <a:rPr lang="en-US" sz="4000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∈</m:t>
                    </m:r>
                    <m:sSup>
                      <m:sSupPr>
                        <m:ctrlPr>
                          <a:rPr lang="en-US" sz="4000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</m:ctrlPr>
                      </m:sSupPr>
                      <m:e>
                        <m:r>
                          <a:rPr lang="en-US" sz="4000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ℝ</m:t>
                        </m:r>
                      </m:e>
                      <m:sup>
                        <m:r>
                          <a:rPr lang="en-US" sz="4000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𝑀</m:t>
                        </m:r>
                        <m:r>
                          <a:rPr lang="en-US" sz="4000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×</m:t>
                        </m:r>
                        <m:r>
                          <a:rPr lang="en-US" sz="4000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𝑊</m:t>
                        </m:r>
                      </m:sup>
                    </m:sSup>
                  </m:oMath>
                </a14:m>
                <a:endParaRPr lang="en-US" sz="4000" i="1">
                  <a:latin typeface="DejaVu Math TeX Gyre" panose="02000503000000000000" charset="0"/>
                  <a:cs typeface="DejaVu Math TeX Gyre" panose="02000503000000000000" charset="0"/>
                </a:endParaRPr>
              </a:p>
              <a:p>
                <a:pPr lvl="1"/>
                <a:r>
                  <a:rPr lang="en-US"/>
                  <a:t>Looks like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𝑀</m:t>
                    </m:r>
                  </m:oMath>
                </a14:m>
                <a:r>
                  <a:rPr lang="en-US"/>
                  <a:t>-dim embedding of each word</a:t>
                </a:r>
              </a:p>
              <a:p>
                <a:pPr lvl="1"/>
                <a:r>
                  <a:rPr lang="en-US"/>
                  <a:t>Fitted for end-task of retrieval</a:t>
                </a:r>
                <a:endParaRPr lang="en-US" sz="3635"/>
              </a:p>
              <a:p>
                <a:pPr lvl="0"/>
                <a:endParaRPr lang="en-US" sz="4000"/>
              </a:p>
            </p:txBody>
          </p:sp>
        </mc:Choice>
        <mc:Fallback xmlns="">
          <p:sp>
            <p:nvSpPr>
              <p:cNvPr id="5" name="Content Placeholder 4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" t="-643" r="4" b="-4573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Linear transformations and </a:t>
            </a:r>
            <a:r>
              <a:rPr lang="en-US">
                <a:hlinkClick r:id="rId2" action="ppaction://hlinkfile"/>
              </a:rPr>
              <a:t>SVD</a:t>
            </a:r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330" y="868045"/>
            <a:ext cx="2169160" cy="2148205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2604770" y="1259840"/>
            <a:ext cx="439166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A square with orienting arrows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45" y="3815080"/>
            <a:ext cx="10349230" cy="3042920"/>
          </a:xfrm>
          <a:prstGeom prst="rect">
            <a:avLst/>
          </a:prstGeom>
        </p:spPr>
      </p:pic>
      <p:sp>
        <p:nvSpPr>
          <p:cNvPr id="10" name="Text Box 9"/>
          <p:cNvSpPr txBox="1"/>
          <p:nvPr/>
        </p:nvSpPr>
        <p:spPr>
          <a:xfrm>
            <a:off x="7708900" y="1576705"/>
            <a:ext cx="4196715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A: stretched on black axis</a:t>
            </a:r>
          </a:p>
          <a:p>
            <a:r>
              <a:rPr lang="en-US" sz="2400"/>
              <a:t>B: compressed on black axis</a:t>
            </a:r>
          </a:p>
          <a:p>
            <a:r>
              <a:rPr lang="en-US" sz="2400"/>
              <a:t>C: rotated</a:t>
            </a:r>
          </a:p>
          <a:p>
            <a:r>
              <a:rPr lang="en-US" sz="2400"/>
              <a:t>D: reflected</a:t>
            </a:r>
          </a:p>
          <a:p>
            <a:r>
              <a:rPr lang="en-US" sz="2400"/>
              <a:t>E: sheared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/>
                  <a:t>Let </a:t>
                </a:r>
                <a14:m>
                  <m:oMath xmlns:m="http://schemas.openxmlformats.org/officeDocument/2006/math">
                    <m:r>
                      <a:rPr lang="en-US" b="0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𝑀</m:t>
                    </m:r>
                  </m:oMath>
                </a14:m>
                <a:r>
                  <a:rPr lang="en-US"/>
                  <a:t> be a linear transformation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1">
                <a:blip r:embed="rId2"/>
                <a:stretch>
                  <a:fillRect l="-1" t="-903" r="4" b="17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idx="1"/>
              </p:nvPr>
            </p:nvSpPr>
            <p:spPr>
              <a:xfrm>
                <a:off x="310515" y="4323715"/>
                <a:ext cx="11570970" cy="2168525"/>
              </a:xfrm>
            </p:spPr>
            <p:txBody>
              <a:bodyPr>
                <a:normAutofit fontScale="67500" lnSpcReduction="10000"/>
              </a:bodyPr>
              <a:lstStyle/>
              <a:p>
                <a:r>
                  <a:rPr lang="en-US"/>
                  <a:t>A: original square</a:t>
                </a:r>
              </a:p>
              <a:p>
                <a:r>
                  <a:rPr lang="en-US"/>
                  <a:t>B: under linear transformation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𝑀</m:t>
                    </m:r>
                  </m:oMath>
                </a14:m>
                <a:endParaRPr lang="en-US" i="1">
                  <a:latin typeface="DejaVu Math TeX Gyre" panose="02000503000000000000" charset="0"/>
                  <a:cs typeface="DejaVu Math TeX Gyre" panose="02000503000000000000" charset="0"/>
                </a:endParaRPr>
              </a:p>
              <a:p>
                <a:pPr lvl="1"/>
                <a:r>
                  <a:rPr lang="en-US"/>
                  <a:t>Linear transformation transforms a straight line to a straight line</a:t>
                </a:r>
                <a:endParaRPr lang="en-US" i="1">
                  <a:latin typeface="DejaVu Math TeX Gyre" panose="02000503000000000000" charset="0"/>
                  <a:cs typeface="DejaVu Math TeX Gyre" panose="02000503000000000000" charset="0"/>
                </a:endParaRPr>
              </a:p>
              <a:p>
                <a:r>
                  <a:rPr lang="en-US"/>
                  <a:t>C: under non-linear transformation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𝑀</m:t>
                    </m:r>
                    <m:r>
                      <a:rPr lang="en-US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’</m:t>
                    </m:r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4" name="Content Placeholder 3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0515" y="4323715"/>
                <a:ext cx="11570970" cy="2168525"/>
              </a:xfrm>
              <a:blipFill rotWithShape="1">
                <a:blip r:embed="rId3"/>
                <a:stretch>
                  <a:fillRect t="-1025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5630" y="1045845"/>
            <a:ext cx="8461375" cy="296862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Ink 4"/>
              <p14:cNvContentPartPr/>
              <p14:nvPr/>
            </p14:nvContentPartPr>
            <p14:xfrm>
              <a:off x="9365760" y="3636000"/>
              <a:ext cx="296640" cy="448920"/>
            </p14:xfrm>
          </p:contentPart>
        </mc:Choice>
        <mc:Fallback xmlns="">
          <p:pic>
            <p:nvPicPr>
              <p:cNvPr id="5" name="Ink 4"/>
            </p:nvPicPr>
            <p:blipFill>
              <a:blip r:embed="rId6"/>
            </p:blipFill>
            <p:spPr>
              <a:xfrm>
                <a:off x="9365760" y="3636000"/>
                <a:ext cx="296640" cy="44892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Rotate, then stretch/compress/reflect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idx="1"/>
              </p:nvPr>
            </p:nvSpPr>
            <p:spPr>
              <a:xfrm>
                <a:off x="7821930" y="843915"/>
                <a:ext cx="4059555" cy="5648325"/>
              </a:xfrm>
            </p:spPr>
            <p:txBody>
              <a:bodyPr/>
              <a:lstStyle/>
              <a:p>
                <a:r>
                  <a:rPr lang="en-US"/>
                  <a:t>Under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𝑀</m:t>
                    </m:r>
                  </m:oMath>
                </a14:m>
                <a:r>
                  <a:rPr lang="en-US"/>
                  <a:t>, original square is sheared</a:t>
                </a:r>
              </a:p>
              <a:p>
                <a:r>
                  <a:rPr lang="en-US"/>
                  <a:t>But rotated square is only stretched or compressed</a:t>
                </a:r>
              </a:p>
            </p:txBody>
          </p:sp>
        </mc:Choice>
        <mc:Fallback xmlns="">
          <p:sp>
            <p:nvSpPr>
              <p:cNvPr id="5" name="Content Placeholder 4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21930" y="843915"/>
                <a:ext cx="4059555" cy="5648325"/>
              </a:xfr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190" y="982345"/>
            <a:ext cx="7610475" cy="422211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383400" y="853560"/>
              <a:ext cx="3831840" cy="2682360"/>
            </p14:xfrm>
          </p:contentPart>
        </mc:Choice>
        <mc:Fallback xmlns="">
          <p:pic>
            <p:nvPicPr>
              <p:cNvPr id="2" name="Ink 1"/>
            </p:nvPicPr>
            <p:blipFill>
              <a:blip r:embed="rId5"/>
            </p:blipFill>
            <p:spPr>
              <a:xfrm>
                <a:off x="383400" y="853560"/>
                <a:ext cx="3831840" cy="268236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Circle to ellipse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idx="1"/>
              </p:nvPr>
            </p:nvSpPr>
            <p:spPr>
              <a:xfrm>
                <a:off x="310515" y="3935095"/>
                <a:ext cx="11570970" cy="2557145"/>
              </a:xfrm>
            </p:spPr>
            <p:txBody>
              <a:bodyPr>
                <a:normAutofit fontScale="90000" lnSpcReduction="10000"/>
              </a:bodyPr>
              <a:lstStyle/>
              <a:p>
                <a:r>
                  <a:rPr lang="en-US"/>
                  <a:t>Inscribe a circle inside the rotated square</a:t>
                </a:r>
              </a:p>
              <a:p>
                <a:r>
                  <a:rPr lang="en-US"/>
                  <a:t>Under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𝑀</m:t>
                    </m:r>
                  </m:oMath>
                </a14:m>
                <a:r>
                  <a:rPr lang="en-US"/>
                  <a:t>, circle maps to ellipse</a:t>
                </a:r>
              </a:p>
              <a:p>
                <a:r>
                  <a:rPr lang="en-US"/>
                  <a:t>Major and minor axes define stretch/shrink</a:t>
                </a:r>
              </a:p>
              <a:p>
                <a:pPr lvl="1"/>
                <a:r>
                  <a:rPr lang="en-US"/>
                  <a:t>Black and red directions do not change, only length</a:t>
                </a:r>
              </a:p>
            </p:txBody>
          </p:sp>
        </mc:Choice>
        <mc:Fallback xmlns="">
          <p:sp>
            <p:nvSpPr>
              <p:cNvPr id="5" name="Content Placeholder 4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0515" y="3935095"/>
                <a:ext cx="11570970" cy="2557145"/>
              </a:xfrm>
              <a:blipFill rotWithShape="1">
                <a:blip r:embed="rId2"/>
                <a:stretch>
                  <a:fillRect t="-1763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8160" y="814705"/>
            <a:ext cx="6535420" cy="30048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 Box 6"/>
              <p:cNvSpPr txBox="1"/>
              <p:nvPr/>
            </p:nvSpPr>
            <p:spPr>
              <a:xfrm>
                <a:off x="3502660" y="1229360"/>
                <a:ext cx="496570" cy="3683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𝒗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7" name="Text 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2660" y="1229360"/>
                <a:ext cx="496570" cy="36830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 Box 7"/>
              <p:cNvSpPr txBox="1"/>
              <p:nvPr/>
            </p:nvSpPr>
            <p:spPr>
              <a:xfrm>
                <a:off x="1788160" y="1597660"/>
                <a:ext cx="496570" cy="3683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𝒗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8" name="Text 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8160" y="1597660"/>
                <a:ext cx="496570" cy="368300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 Box 8"/>
              <p:cNvSpPr txBox="1"/>
              <p:nvPr/>
            </p:nvSpPr>
            <p:spPr>
              <a:xfrm>
                <a:off x="7609840" y="774065"/>
                <a:ext cx="496570" cy="3683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𝒖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9" name="Text 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9840" y="774065"/>
                <a:ext cx="496570" cy="368300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 Box 9"/>
              <p:cNvSpPr txBox="1"/>
              <p:nvPr/>
            </p:nvSpPr>
            <p:spPr>
              <a:xfrm>
                <a:off x="6089650" y="1649095"/>
                <a:ext cx="496570" cy="3683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𝒖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0" name="Text 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9650" y="1649095"/>
                <a:ext cx="496570" cy="368300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 Box 10"/>
              <p:cNvSpPr txBox="1"/>
              <p:nvPr/>
            </p:nvSpPr>
            <p:spPr>
              <a:xfrm>
                <a:off x="8983345" y="1447165"/>
                <a:ext cx="2898140" cy="18148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  <a:cs typeface="DejaVu Math TeX Gyre" panose="02000503000000000000" charset="0"/>
                        </a:rPr>
                        <m:t>𝑀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𝒗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1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  <a:cs typeface="DejaVu Math TeX Gyre" panose="02000503000000000000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𝜎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𝒖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1</m:t>
                          </m:r>
                        </m:sub>
                      </m:sSub>
                    </m:oMath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  <a:cs typeface="DejaVu Math TeX Gyre" panose="02000503000000000000" charset="0"/>
                        </a:rPr>
                        <m:t>𝑀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𝒗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2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  <a:cs typeface="DejaVu Math TeX Gyre" panose="02000503000000000000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𝜎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𝒖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800" i="1">
                  <a:latin typeface="DejaVu Math TeX Gyre" panose="02000503000000000000" charset="0"/>
                  <a:cs typeface="DejaVu Math TeX Gyre" panose="02000503000000000000" charset="0"/>
                </a:endParaRPr>
              </a:p>
              <a:p>
                <a:r>
                  <a:rPr lang="en-US" sz="280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</m:ctrlPr>
                      </m:sSubPr>
                      <m:e>
                        <m:r>
                          <a:rPr lang="en-US" sz="2800" b="1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𝒖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1</m:t>
                        </m:r>
                      </m:sub>
                    </m:sSub>
                    <m:r>
                      <a:rPr lang="en-US" sz="2800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,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</m:ctrlPr>
                      </m:sSubPr>
                      <m:e>
                        <m:r>
                          <a:rPr lang="en-US" sz="2800" b="1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𝒖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800"/>
                  <a:t> are unit vectors</a:t>
                </a:r>
              </a:p>
            </p:txBody>
          </p:sp>
        </mc:Choice>
        <mc:Fallback xmlns="">
          <p:sp>
            <p:nvSpPr>
              <p:cNvPr id="11" name="Text 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3345" y="1447165"/>
                <a:ext cx="2898140" cy="1814830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" name="Ink 1"/>
              <p14:cNvContentPartPr/>
              <p14:nvPr/>
            </p14:nvContentPartPr>
            <p14:xfrm>
              <a:off x="2982600" y="731520"/>
              <a:ext cx="8774280" cy="1885680"/>
            </p14:xfrm>
          </p:contentPart>
        </mc:Choice>
        <mc:Fallback xmlns="">
          <p:pic>
            <p:nvPicPr>
              <p:cNvPr id="2" name="Ink 1"/>
            </p:nvPicPr>
            <p:blipFill>
              <a:blip r:embed="rId10"/>
            </p:blipFill>
            <p:spPr>
              <a:xfrm>
                <a:off x="2982600" y="731520"/>
                <a:ext cx="8774280" cy="188568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>
                <a:hlinkClick r:id="rId2" action="ppaction://hlinkfile"/>
              </a:rPr>
              <a:t>Effect of matrix transform on unit circle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idx="1"/>
              </p:nvPr>
            </p:nvSpPr>
            <p:spPr>
              <a:xfrm>
                <a:off x="310515" y="843915"/>
                <a:ext cx="5723890" cy="5648325"/>
              </a:xfrm>
            </p:spPr>
            <p:txBody>
              <a:bodyPr>
                <a:normAutofit fontScale="92500" lnSpcReduction="20000"/>
              </a:bodyPr>
              <a:lstStyle/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𝑀</m:t>
                    </m:r>
                    <m:r>
                      <a:rPr lang="en-US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DejaVu Math TeX Gyre" panose="02000503000000000000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DejaVu Math TeX Gyre" panose="02000503000000000000" charset="0"/>
                                </a:rPr>
                                <m:t>1.5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DejaVu Math TeX Gyre" panose="02000503000000000000" charset="0"/>
                                </a:rPr>
                                <m:t>1.5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DejaVu Math TeX Gyre" panose="02000503000000000000" charset="0"/>
                                </a:rPr>
                                <m:t>3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/>
              </a:p>
              <a:p>
                <a:r>
                  <a:rPr lang="en-US"/>
                  <a:t>Circle mapped to ellipse</a:t>
                </a:r>
              </a:p>
              <a:p>
                <a:r>
                  <a:rPr lang="en-US"/>
                  <a:t>Two radial lines (major and minor axes) get scaled but not turned</a:t>
                </a:r>
              </a:p>
              <a:p>
                <a:pPr lvl="1"/>
                <a:r>
                  <a:rPr lang="en-US" sz="4000"/>
                  <a:t>Eigenvectors of </a:t>
                </a: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𝑀</m:t>
                    </m:r>
                  </m:oMath>
                </a14:m>
                <a:endParaRPr lang="en-US"/>
              </a:p>
              <a:p>
                <a:r>
                  <a:rPr lang="en-US"/>
                  <a:t>Also explains why power iteration finds largest eigenvector</a:t>
                </a:r>
              </a:p>
              <a:p>
                <a:endParaRPr lang="en-US"/>
              </a:p>
            </p:txBody>
          </p:sp>
        </mc:Choice>
        <mc:Fallback xmlns="">
          <p:sp>
            <p:nvSpPr>
              <p:cNvPr id="5" name="Content Placeholder 4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0515" y="843915"/>
                <a:ext cx="5723890" cy="5648325"/>
              </a:xfrm>
              <a:blipFill rotWithShape="1">
                <a:blip r:embed="rId3"/>
                <a:stretch>
                  <a:fillRect t="-1889" b="-8522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2515" y="843915"/>
            <a:ext cx="5729605" cy="564769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" name="Ink 1"/>
              <p14:cNvContentPartPr/>
              <p14:nvPr/>
            </p14:nvContentPartPr>
            <p14:xfrm>
              <a:off x="9200520" y="940680"/>
              <a:ext cx="2882880" cy="2895840"/>
            </p14:xfrm>
          </p:contentPart>
        </mc:Choice>
        <mc:Fallback xmlns="">
          <p:pic>
            <p:nvPicPr>
              <p:cNvPr id="2" name="Ink 1"/>
            </p:nvPicPr>
            <p:blipFill>
              <a:blip r:embed="rId6"/>
            </p:blipFill>
            <p:spPr>
              <a:xfrm>
                <a:off x="9200520" y="940680"/>
                <a:ext cx="2882880" cy="289584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In other words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idx="1"/>
              </p:nvPr>
            </p:nvSpPr>
            <p:spPr>
              <a:xfrm>
                <a:off x="310515" y="4176395"/>
                <a:ext cx="11570970" cy="2315845"/>
              </a:xfrm>
            </p:spPr>
            <p:txBody>
              <a:bodyPr>
                <a:normAutofit fontScale="77500" lnSpcReduction="10000"/>
              </a:bodyPr>
              <a:lstStyle/>
              <a:p>
                <a:r>
                  <a:rPr lang="en-US"/>
                  <a:t>Domain spanned by (unit) basis vectors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𝒗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𝒗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2</m:t>
                        </m:r>
                      </m:sub>
                    </m:sSub>
                  </m:oMath>
                </a14:m>
                <a:endParaRPr lang="en-US" i="1">
                  <a:latin typeface="DejaVu Math TeX Gyre" panose="02000503000000000000" charset="0"/>
                  <a:cs typeface="DejaVu Math TeX Gyre" panose="02000503000000000000" charset="0"/>
                </a:endParaRPr>
              </a:p>
              <a:p>
                <a:r>
                  <a:rPr lang="en-US"/>
                  <a:t>Pre-rotate it through a specific angle, then apply linear transformation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𝑀</m:t>
                    </m:r>
                  </m:oMath>
                </a14:m>
                <a:endParaRPr lang="en-US" i="1">
                  <a:latin typeface="DejaVu Math TeX Gyre" panose="02000503000000000000" charset="0"/>
                  <a:cs typeface="DejaVu Math TeX Gyre" panose="02000503000000000000" charset="0"/>
                </a:endParaRPr>
              </a:p>
              <a:p>
                <a:r>
                  <a:rPr lang="en-US"/>
                  <a:t>Amounts to tranformation by a diagonal matrix</a:t>
                </a:r>
              </a:p>
            </p:txBody>
          </p:sp>
        </mc:Choice>
        <mc:Fallback xmlns="">
          <p:sp>
            <p:nvSpPr>
              <p:cNvPr id="5" name="Content Placeholder 4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0515" y="4176395"/>
                <a:ext cx="11570970" cy="2315845"/>
              </a:xfrm>
              <a:blipFill rotWithShape="1">
                <a:blip r:embed="rId2"/>
                <a:stretch>
                  <a:fillRect t="-1344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975" y="768350"/>
            <a:ext cx="7815580" cy="321437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400" dirty="0"/>
              <a:t>Learning word and text representations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70000"/>
          </a:bodyPr>
          <a:lstStyle/>
          <a:p>
            <a:pPr>
              <a:lnSpc>
                <a:spcPct val="100000"/>
              </a:lnSpc>
            </a:pPr>
            <a:r>
              <a:rPr lang="en-US" sz="4000" dirty="0"/>
              <a:t>Historical perspective</a:t>
            </a:r>
          </a:p>
          <a:p>
            <a:pPr>
              <a:lnSpc>
                <a:spcPct val="100000"/>
              </a:lnSpc>
            </a:pPr>
            <a:r>
              <a:rPr lang="en-US" sz="4000" dirty="0"/>
              <a:t>Supervised</a:t>
            </a:r>
          </a:p>
          <a:p>
            <a:pPr lvl="1">
              <a:lnSpc>
                <a:spcPct val="100000"/>
              </a:lnSpc>
            </a:pPr>
            <a:r>
              <a:rPr lang="en-US" sz="3600" dirty="0"/>
              <a:t>For ranking (this module)</a:t>
            </a:r>
          </a:p>
          <a:p>
            <a:pPr>
              <a:lnSpc>
                <a:spcPct val="100000"/>
              </a:lnSpc>
            </a:pPr>
            <a:r>
              <a:rPr lang="en-US" sz="4000" dirty="0"/>
              <a:t>Unsupervised (BC)</a:t>
            </a:r>
          </a:p>
          <a:p>
            <a:pPr lvl="1">
              <a:lnSpc>
                <a:spcPct val="100000"/>
              </a:lnSpc>
            </a:pPr>
            <a:r>
              <a:rPr lang="en-US" sz="3635" dirty="0"/>
              <a:t>Distributional vectors, word clustering, matrix factorization</a:t>
            </a:r>
          </a:p>
          <a:p>
            <a:pPr>
              <a:lnSpc>
                <a:spcPct val="100000"/>
              </a:lnSpc>
            </a:pPr>
            <a:r>
              <a:rPr lang="en-US" sz="4000" dirty="0"/>
              <a:t>Unsupervised (AD)</a:t>
            </a:r>
          </a:p>
          <a:p>
            <a:pPr lvl="1">
              <a:lnSpc>
                <a:spcPct val="100000"/>
              </a:lnSpc>
            </a:pPr>
            <a:r>
              <a:rPr lang="en-US" altLang="en-IN" sz="3600" dirty="0"/>
              <a:t>Word2vec, GloVe (next)</a:t>
            </a:r>
          </a:p>
          <a:p>
            <a:pPr lvl="0">
              <a:lnSpc>
                <a:spcPct val="100000"/>
              </a:lnSpc>
            </a:pPr>
            <a:r>
              <a:rPr lang="en-US" altLang="en-IN" sz="4000" dirty="0"/>
              <a:t>Contextualized</a:t>
            </a:r>
          </a:p>
          <a:p>
            <a:pPr lvl="1">
              <a:lnSpc>
                <a:spcPct val="100000"/>
              </a:lnSpc>
            </a:pPr>
            <a:r>
              <a:rPr lang="en-US" altLang="en-IN" sz="3600" dirty="0"/>
              <a:t>ConvNet, RNN, Transformer (later)</a:t>
            </a:r>
          </a:p>
          <a:p>
            <a:pPr lvl="0">
              <a:lnSpc>
                <a:spcPct val="100000"/>
              </a:lnSpc>
            </a:pPr>
            <a:r>
              <a:rPr lang="en-US" altLang="en-IN" sz="4000" dirty="0"/>
              <a:t>Pretrained then fine-tuned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5991480" y="4445640"/>
              <a:ext cx="5021280" cy="1415880"/>
            </p14:xfrm>
          </p:contentPart>
        </mc:Choice>
        <mc:Fallback xmlns="">
          <p:pic>
            <p:nvPicPr>
              <p:cNvPr id="2" name="Ink 1"/>
            </p:nvPicPr>
            <p:blipFill>
              <a:blip r:embed="rId3"/>
            </p:blipFill>
            <p:spPr>
              <a:xfrm>
                <a:off x="5991480" y="4445640"/>
                <a:ext cx="5021280" cy="141588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itle 3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/>
                  <a:t>Transforming any vector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𝒙</m:t>
                    </m:r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4" name="Title 3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1">
                <a:blip r:embed="rId2"/>
                <a:stretch>
                  <a:fillRect l="-1" t="-903" r="4" b="17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0000" lnSpcReduction="10000"/>
              </a:bodyPr>
              <a:lstStyle/>
              <a:p>
                <a:r>
                  <a:rPr lang="en-US"/>
                  <a:t>Given (unit) basis vectors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𝒗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𝒗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/>
                  <a:t> </a:t>
                </a:r>
              </a:p>
              <a:p>
                <a:pPr/>
                <a:r>
                  <a:rPr lang="en-US"/>
                  <a:t>Any vector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𝒙</m:t>
                    </m:r>
                  </m:oMath>
                </a14:m>
                <a:r>
                  <a:rPr lang="en-US"/>
                  <a:t> can be written as</a:t>
                </a:r>
                <a:br>
                  <a:rPr lang="en-US"/>
                </a:b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𝒙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𝒙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⋅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𝒗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+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𝒙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⋅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𝒗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2</m:t>
                        </m:r>
                      </m:sub>
                    </m:sSub>
                  </m:oMath>
                </a14:m>
                <a:endParaRPr lang="en-US" i="1">
                  <a:latin typeface="DejaVu Math TeX Gyre" panose="02000503000000000000" charset="0"/>
                  <a:cs typeface="DejaVu Math TeX Gyre" panose="02000503000000000000" charset="0"/>
                </a:endParaRPr>
              </a:p>
              <a:p>
                <a:pPr/>
                <a:r>
                  <a:rPr lang="en-US"/>
                  <a:t>After transformation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𝑀</m:t>
                    </m:r>
                  </m:oMath>
                </a14:m>
                <a:r>
                  <a:rPr lang="en-US"/>
                  <a:t>, we get</a:t>
                </a:r>
                <a:br>
                  <a:rPr lang="en-US"/>
                </a:b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𝑀</m:t>
                    </m:r>
                    <m:r>
                      <a:rPr lang="en-US" b="1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𝒙</m:t>
                    </m:r>
                    <m:r>
                      <a:rPr lang="en-US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𝒙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⋅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i="1">
                        <a:effectLst>
                          <a:glow rad="228600">
                            <a:schemeClr val="accent4">
                              <a:satMod val="175000"/>
                              <a:alpha val="40000"/>
                            </a:schemeClr>
                          </a:glow>
                        </a:effectLst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𝑀</m:t>
                    </m:r>
                    <m:sSub>
                      <m:sSubPr>
                        <m:ctrlPr>
                          <a:rPr lang="en-US" i="1">
                            <a:effectLst>
                              <a:glow rad="228600">
                                <a:schemeClr val="accent4">
                                  <a:satMod val="175000"/>
                                  <a:alpha val="40000"/>
                                </a:schemeClr>
                              </a:glow>
                            </a:effectLst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</m:ctrlPr>
                      </m:sSubPr>
                      <m:e>
                        <m:r>
                          <a:rPr lang="en-US" b="1" i="1">
                            <a:effectLst>
                              <a:glow rad="228600">
                                <a:schemeClr val="accent4">
                                  <a:satMod val="175000"/>
                                  <a:alpha val="40000"/>
                                </a:schemeClr>
                              </a:glow>
                            </a:effectLst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𝒗</m:t>
                        </m:r>
                      </m:e>
                      <m:sub>
                        <m:r>
                          <a:rPr lang="en-US" i="1">
                            <a:effectLst>
                              <a:glow rad="228600">
                                <a:schemeClr val="accent4">
                                  <a:satMod val="175000"/>
                                  <a:alpha val="40000"/>
                                </a:schemeClr>
                              </a:glow>
                            </a:effectLst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+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𝒙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⋅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i="1">
                        <a:effectLst>
                          <a:glow rad="228600">
                            <a:schemeClr val="accent4">
                              <a:satMod val="175000"/>
                              <a:alpha val="40000"/>
                            </a:schemeClr>
                          </a:glow>
                        </a:effectLst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𝑀</m:t>
                    </m:r>
                    <m:sSub>
                      <m:sSubPr>
                        <m:ctrlPr>
                          <a:rPr lang="en-US" i="1">
                            <a:effectLst>
                              <a:glow rad="228600">
                                <a:schemeClr val="accent4">
                                  <a:satMod val="175000"/>
                                  <a:alpha val="40000"/>
                                </a:schemeClr>
                              </a:glow>
                            </a:effectLst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</m:ctrlPr>
                      </m:sSubPr>
                      <m:e>
                        <m:r>
                          <a:rPr lang="en-US" b="1" i="1">
                            <a:effectLst>
                              <a:glow rad="228600">
                                <a:schemeClr val="accent4">
                                  <a:satMod val="175000"/>
                                  <a:alpha val="40000"/>
                                </a:schemeClr>
                              </a:glow>
                            </a:effectLst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𝒗</m:t>
                        </m:r>
                      </m:e>
                      <m:sub>
                        <m:r>
                          <a:rPr lang="en-US" i="1">
                            <a:effectLst>
                              <a:glow rad="228600">
                                <a:schemeClr val="accent4">
                                  <a:satMod val="175000"/>
                                  <a:alpha val="40000"/>
                                </a:schemeClr>
                              </a:glow>
                            </a:effectLst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2</m:t>
                        </m:r>
                      </m:sub>
                    </m:sSub>
                  </m:oMath>
                </a14:m>
                <a:endParaRPr lang="en-US" i="1">
                  <a:latin typeface="DejaVu Math TeX Gyre" panose="02000503000000000000" charset="0"/>
                  <a:cs typeface="DejaVu Math TeX Gyre" panose="02000503000000000000" charset="0"/>
                </a:endParaRPr>
              </a:p>
              <a:p>
                <a:pPr/>
                <a:r>
                  <a:rPr lang="en-US"/>
                  <a:t>Which can be rewritten as</a:t>
                </a:r>
                <a:br>
                  <a:rPr lang="en-US"/>
                </a:b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𝑀</m:t>
                    </m:r>
                    <m:r>
                      <a:rPr lang="en-US" b="1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𝒙</m:t>
                    </m:r>
                    <m:r>
                      <a:rPr lang="en-US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𝒙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⋅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i="1">
                            <a:effectLst>
                              <a:glow rad="228600">
                                <a:schemeClr val="accent4">
                                  <a:satMod val="175000"/>
                                  <a:alpha val="40000"/>
                                </a:schemeClr>
                              </a:glow>
                            </a:effectLst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</m:ctrlPr>
                      </m:sSubPr>
                      <m:e>
                        <m:r>
                          <a:rPr lang="en-US" i="1">
                            <a:effectLst>
                              <a:glow rad="228600">
                                <a:schemeClr val="accent4">
                                  <a:satMod val="175000"/>
                                  <a:alpha val="40000"/>
                                </a:schemeClr>
                              </a:glow>
                            </a:effectLst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𝜎</m:t>
                        </m:r>
                      </m:e>
                      <m:sub>
                        <m:r>
                          <a:rPr lang="en-US" i="1">
                            <a:effectLst>
                              <a:glow rad="228600">
                                <a:schemeClr val="accent4">
                                  <a:satMod val="175000"/>
                                  <a:alpha val="40000"/>
                                </a:schemeClr>
                              </a:glow>
                            </a:effectLst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effectLst>
                              <a:glow rad="228600">
                                <a:schemeClr val="accent4">
                                  <a:satMod val="175000"/>
                                  <a:alpha val="40000"/>
                                </a:schemeClr>
                              </a:glow>
                            </a:effectLst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</m:ctrlPr>
                      </m:sSubPr>
                      <m:e>
                        <m:r>
                          <a:rPr lang="en-US" b="1" i="1">
                            <a:effectLst>
                              <a:glow rad="228600">
                                <a:schemeClr val="accent4">
                                  <a:satMod val="175000"/>
                                  <a:alpha val="40000"/>
                                </a:schemeClr>
                              </a:glow>
                            </a:effectLst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𝒖</m:t>
                        </m:r>
                      </m:e>
                      <m:sub>
                        <m:r>
                          <a:rPr lang="en-US" i="1">
                            <a:effectLst>
                              <a:glow rad="228600">
                                <a:schemeClr val="accent4">
                                  <a:satMod val="175000"/>
                                  <a:alpha val="40000"/>
                                </a:schemeClr>
                              </a:glow>
                            </a:effectLst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+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𝒙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⋅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i="1">
                            <a:effectLst>
                              <a:glow rad="228600">
                                <a:schemeClr val="accent4">
                                  <a:satMod val="175000"/>
                                  <a:alpha val="40000"/>
                                </a:schemeClr>
                              </a:glow>
                            </a:effectLst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</m:ctrlPr>
                      </m:sSubPr>
                      <m:e>
                        <m:r>
                          <a:rPr lang="en-US" i="1">
                            <a:effectLst>
                              <a:glow rad="228600">
                                <a:schemeClr val="accent4">
                                  <a:satMod val="175000"/>
                                  <a:alpha val="40000"/>
                                </a:schemeClr>
                              </a:glow>
                            </a:effectLst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𝜎</m:t>
                        </m:r>
                      </m:e>
                      <m:sub>
                        <m:r>
                          <a:rPr lang="en-US" i="1">
                            <a:effectLst>
                              <a:glow rad="228600">
                                <a:schemeClr val="accent4">
                                  <a:satMod val="175000"/>
                                  <a:alpha val="40000"/>
                                </a:schemeClr>
                              </a:glow>
                            </a:effectLst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effectLst>
                              <a:glow rad="228600">
                                <a:schemeClr val="accent4">
                                  <a:satMod val="175000"/>
                                  <a:alpha val="40000"/>
                                </a:schemeClr>
                              </a:glow>
                            </a:effectLst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</m:ctrlPr>
                      </m:sSubPr>
                      <m:e>
                        <m:r>
                          <a:rPr lang="en-US" b="1" i="1">
                            <a:effectLst>
                              <a:glow rad="228600">
                                <a:schemeClr val="accent4">
                                  <a:satMod val="175000"/>
                                  <a:alpha val="40000"/>
                                </a:schemeClr>
                              </a:glow>
                            </a:effectLst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𝒖</m:t>
                        </m:r>
                      </m:e>
                      <m:sub>
                        <m:r>
                          <a:rPr lang="en-US" i="1">
                            <a:effectLst>
                              <a:glow rad="228600">
                                <a:schemeClr val="accent4">
                                  <a:satMod val="175000"/>
                                  <a:alpha val="40000"/>
                                </a:schemeClr>
                              </a:glow>
                            </a:effectLst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2</m:t>
                        </m:r>
                      </m:sub>
                    </m:sSub>
                  </m:oMath>
                </a14:m>
                <a:endParaRPr lang="en-US"/>
              </a:p>
              <a:p>
                <a:pPr/>
                <a:r>
                  <a:rPr lang="en-US"/>
                  <a:t>Rearrange to</a:t>
                </a:r>
                <a:br>
                  <a:rPr lang="en-US"/>
                </a:b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𝑀</m:t>
                    </m:r>
                    <m:r>
                      <a:rPr lang="en-US" b="1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𝒙</m:t>
                    </m:r>
                    <m:r>
                      <a:rPr lang="en-US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</m:ctrlPr>
                      </m:sSubPr>
                      <m:e>
                        <m:r>
                          <a:rPr lang="en-US" b="1" i="1">
                            <a:effectLst/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𝒖</m:t>
                        </m:r>
                      </m:e>
                      <m:sub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effectLst>
                              <a:glow rad="228600">
                                <a:schemeClr val="accent6">
                                  <a:satMod val="175000"/>
                                  <a:alpha val="40000"/>
                                </a:schemeClr>
                              </a:glow>
                            </a:effectLst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</m:ctrlPr>
                      </m:sSubPr>
                      <m:e>
                        <m:r>
                          <a:rPr lang="en-US" i="1">
                            <a:effectLst>
                              <a:glow rad="228600">
                                <a:schemeClr val="accent6">
                                  <a:satMod val="175000"/>
                                  <a:alpha val="40000"/>
                                </a:schemeClr>
                              </a:glow>
                            </a:effectLst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𝜎</m:t>
                        </m:r>
                      </m:e>
                      <m:sub>
                        <m:r>
                          <a:rPr lang="en-US" i="1">
                            <a:effectLst>
                              <a:glow rad="228600">
                                <a:schemeClr val="accent6">
                                  <a:satMod val="175000"/>
                                  <a:alpha val="40000"/>
                                </a:schemeClr>
                              </a:glow>
                            </a:effectLst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i="1">
                            <a:effectLst>
                              <a:glow rad="228600">
                                <a:schemeClr val="accent6">
                                  <a:satMod val="175000"/>
                                  <a:alpha val="40000"/>
                                </a:schemeClr>
                              </a:glow>
                            </a:effectLst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</m:ctrlPr>
                      </m:dPr>
                      <m:e>
                        <m:r>
                          <a:rPr lang="en-US" b="1" i="1">
                            <a:effectLst>
                              <a:glow rad="228600">
                                <a:schemeClr val="accent6">
                                  <a:satMod val="175000"/>
                                  <a:alpha val="40000"/>
                                </a:schemeClr>
                              </a:glow>
                            </a:effectLst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𝒙</m:t>
                        </m:r>
                        <m:r>
                          <a:rPr lang="en-US" i="1">
                            <a:effectLst>
                              <a:glow rad="228600">
                                <a:schemeClr val="accent6">
                                  <a:satMod val="175000"/>
                                  <a:alpha val="40000"/>
                                </a:schemeClr>
                              </a:glow>
                            </a:effectLst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⋅</m:t>
                        </m:r>
                        <m:sSub>
                          <m:sSubPr>
                            <m:ctrlPr>
                              <a:rPr lang="en-US" i="1">
                                <a:effectLst>
                                  <a:glow rad="228600">
                                    <a:schemeClr val="accent6">
                                      <a:satMod val="175000"/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effectLst>
                                  <a:glow rad="228600">
                                    <a:schemeClr val="accent6">
                                      <a:satMod val="175000"/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US" i="1">
                                <a:effectLst>
                                  <a:glow rad="228600">
                                    <a:schemeClr val="accent6">
                                      <a:satMod val="175000"/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</m:ctrlPr>
                      </m:sSubPr>
                      <m:e>
                        <m:r>
                          <a:rPr lang="en-US" b="1" i="1">
                            <a:effectLst/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𝒖</m:t>
                        </m:r>
                      </m:e>
                      <m:sub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effectLst>
                              <a:glow rad="228600">
                                <a:schemeClr val="accent6">
                                  <a:satMod val="175000"/>
                                  <a:alpha val="40000"/>
                                </a:schemeClr>
                              </a:glow>
                            </a:effectLst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</m:ctrlPr>
                      </m:sSubPr>
                      <m:e>
                        <m:r>
                          <a:rPr lang="en-US" i="1">
                            <a:effectLst>
                              <a:glow rad="228600">
                                <a:schemeClr val="accent6">
                                  <a:satMod val="175000"/>
                                  <a:alpha val="40000"/>
                                </a:schemeClr>
                              </a:glow>
                            </a:effectLst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𝜎</m:t>
                        </m:r>
                      </m:e>
                      <m:sub>
                        <m:r>
                          <a:rPr lang="en-US" i="1">
                            <a:effectLst>
                              <a:glow rad="228600">
                                <a:schemeClr val="accent6">
                                  <a:satMod val="175000"/>
                                  <a:alpha val="40000"/>
                                </a:schemeClr>
                              </a:glow>
                            </a:effectLst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i="1">
                            <a:effectLst>
                              <a:glow rad="228600">
                                <a:schemeClr val="accent6">
                                  <a:satMod val="175000"/>
                                  <a:alpha val="40000"/>
                                </a:schemeClr>
                              </a:glow>
                            </a:effectLst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</m:ctrlPr>
                      </m:dPr>
                      <m:e>
                        <m:r>
                          <a:rPr lang="en-US" b="1" i="1">
                            <a:effectLst>
                              <a:glow rad="228600">
                                <a:schemeClr val="accent6">
                                  <a:satMod val="175000"/>
                                  <a:alpha val="40000"/>
                                </a:schemeClr>
                              </a:glow>
                            </a:effectLst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𝒙</m:t>
                        </m:r>
                        <m:r>
                          <a:rPr lang="en-US" i="1">
                            <a:effectLst>
                              <a:glow rad="228600">
                                <a:schemeClr val="accent6">
                                  <a:satMod val="175000"/>
                                  <a:alpha val="40000"/>
                                </a:schemeClr>
                              </a:glow>
                            </a:effectLst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⋅</m:t>
                        </m:r>
                        <m:sSub>
                          <m:sSubPr>
                            <m:ctrlPr>
                              <a:rPr lang="en-US" i="1">
                                <a:effectLst>
                                  <a:glow rad="228600">
                                    <a:schemeClr val="accent6">
                                      <a:satMod val="175000"/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effectLst>
                                  <a:glow rad="228600">
                                    <a:schemeClr val="accent6">
                                      <a:satMod val="175000"/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US" i="1">
                                <a:effectLst>
                                  <a:glow rad="228600">
                                    <a:schemeClr val="accent6">
                                      <a:satMod val="175000"/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i="1">
                  <a:latin typeface="DejaVu Math TeX Gyre" panose="02000503000000000000" charset="0"/>
                  <a:cs typeface="DejaVu Math TeX Gyre" panose="02000503000000000000" charset="0"/>
                </a:endParaRPr>
              </a:p>
              <a:p>
                <a:pPr/>
                <a:r>
                  <a:rPr lang="en-US"/>
                  <a:t>Since this is true for all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𝒙</m:t>
                    </m:r>
                  </m:oMath>
                </a14:m>
                <a:r>
                  <a:rPr lang="en-US"/>
                  <a:t>, we get</a:t>
                </a:r>
                <a:br>
                  <a:rPr lang="en-US"/>
                </a:b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𝑀</m:t>
                    </m:r>
                    <m:r>
                      <a:rPr lang="en-US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</m:ctrlPr>
                      </m:sSubPr>
                      <m:e>
                        <m:r>
                          <a:rPr lang="en-US" b="1" i="1">
                            <a:effectLst/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𝒖</m:t>
                        </m:r>
                      </m:e>
                      <m:sub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</m:ctrlPr>
                      </m:sSubPr>
                      <m:e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𝜎</m:t>
                        </m:r>
                      </m:e>
                      <m:sub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1</m:t>
                        </m:r>
                      </m:sub>
                    </m:sSub>
                    <m:sSubSup>
                      <m:sSubSup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</m:ctrlPr>
                      </m:sSubSupPr>
                      <m:e>
                        <m:r>
                          <a:rPr lang="en-US" b="1" i="1">
                            <a:effectLst/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𝒗</m:t>
                        </m:r>
                      </m:e>
                      <m:sub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⊤</m:t>
                        </m:r>
                      </m:sup>
                    </m:sSubSup>
                    <m:r>
                      <a:rPr lang="en-US" i="1">
                        <a:effectLst/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</m:ctrlPr>
                      </m:sSubPr>
                      <m:e>
                        <m:r>
                          <a:rPr lang="en-US" b="1" i="1">
                            <a:effectLst/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𝒖</m:t>
                        </m:r>
                      </m:e>
                      <m:sub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</m:ctrlPr>
                      </m:sSubPr>
                      <m:e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𝜎</m:t>
                        </m:r>
                      </m:e>
                      <m:sub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2</m:t>
                        </m:r>
                      </m:sub>
                    </m:sSub>
                    <m:sSubSup>
                      <m:sSubSup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</m:ctrlPr>
                      </m:sSubSupPr>
                      <m:e>
                        <m:r>
                          <a:rPr lang="en-US" b="1" i="1">
                            <a:effectLst/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𝒗</m:t>
                        </m:r>
                      </m:e>
                      <m:sub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2</m:t>
                        </m:r>
                      </m:sub>
                      <m:sup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⊤</m:t>
                        </m:r>
                      </m:sup>
                    </m:sSubSup>
                  </m:oMath>
                </a14:m>
                <a:endParaRPr lang="en-US" i="1">
                  <a:effectLst/>
                  <a:latin typeface="DejaVu Math TeX Gyre" panose="02000503000000000000" charset="0"/>
                  <a:cs typeface="DejaVu Math TeX Gyre" panose="02000503000000000000" charset="0"/>
                </a:endParaRPr>
              </a:p>
            </p:txBody>
          </p:sp>
        </mc:Choice>
        <mc:Fallback xmlns="">
          <p:sp>
            <p:nvSpPr>
              <p:cNvPr id="5" name="Content Placeholder 4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l="-1" t="-441" r="4" b="3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Box 5"/>
              <p:cNvSpPr txBox="1"/>
              <p:nvPr/>
            </p:nvSpPr>
            <p:spPr>
              <a:xfrm>
                <a:off x="9682480" y="1087755"/>
                <a:ext cx="2509520" cy="953135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none" rtlCol="0" anchor="t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  <a:cs typeface="DejaVu Math TeX Gyre" panose="02000503000000000000" charset="0"/>
                        </a:rPr>
                        <m:t>𝑀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𝒗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1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  <a:cs typeface="DejaVu Math TeX Gyre" panose="02000503000000000000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𝜎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𝒖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1</m:t>
                          </m:r>
                        </m:sub>
                      </m:sSub>
                    </m:oMath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  <a:cs typeface="DejaVu Math TeX Gyre" panose="02000503000000000000" charset="0"/>
                        </a:rPr>
                        <m:t>𝑀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𝒗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2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  <a:cs typeface="DejaVu Math TeX Gyre" panose="02000503000000000000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𝜎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𝒖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800" i="1">
                  <a:latin typeface="DejaVu Math TeX Gyre" panose="02000503000000000000" charset="0"/>
                  <a:cs typeface="DejaVu Math TeX Gyre" panose="02000503000000000000" charset="0"/>
                </a:endParaRPr>
              </a:p>
            </p:txBody>
          </p:sp>
        </mc:Choice>
        <mc:Fallback xmlns="">
          <p:sp>
            <p:nvSpPr>
              <p:cNvPr id="6" name="Text 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2480" y="1087755"/>
                <a:ext cx="2509520" cy="953135"/>
              </a:xfrm>
              <a:prstGeom prst="rect">
                <a:avLst/>
              </a:prstGeom>
              <a:blipFill rotWithShape="1">
                <a:blip r:embed="rId4"/>
                <a:stretch>
                  <a:fillRect l="-202" t="-533" r="-886" b="-466"/>
                </a:stretch>
              </a:blipFill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" name="Ink 1"/>
              <p14:cNvContentPartPr/>
              <p14:nvPr/>
            </p14:nvContentPartPr>
            <p14:xfrm>
              <a:off x="392040" y="1236600"/>
              <a:ext cx="10406880" cy="5277960"/>
            </p14:xfrm>
          </p:contentPart>
        </mc:Choice>
        <mc:Fallback xmlns="">
          <p:pic>
            <p:nvPicPr>
              <p:cNvPr id="2" name="Ink 1"/>
            </p:nvPicPr>
            <p:blipFill>
              <a:blip r:embed="rId6"/>
            </p:blipFill>
            <p:spPr>
              <a:xfrm>
                <a:off x="392040" y="1236600"/>
                <a:ext cx="10406880" cy="527796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Generalizing to more dimensions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idx="1"/>
              </p:nvPr>
            </p:nvSpPr>
            <p:spPr>
              <a:xfrm>
                <a:off x="310515" y="2825750"/>
                <a:ext cx="11570970" cy="3666490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en-US">
                    <a:sym typeface="+mn-ea"/>
                  </a:rPr>
                  <a:t>In 2d, we got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𝑀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  <m:t>𝒖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  <m:t>𝒖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DejaVu Math TeX Gyre" panose="02000503000000000000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cs typeface="DejaVu Math TeX Gyre" panose="02000503000000000000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DejaVu Math TeX Gyre" panose="02000503000000000000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DejaVu Math TeX Gyre" panose="02000503000000000000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DejaVu Math TeX Gyre" panose="02000503000000000000" charset="0"/>
                                </a:rPr>
                                <m:t>0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DejaVu Math TeX Gyre" panose="02000503000000000000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cs typeface="DejaVu Math TeX Gyre" panose="02000503000000000000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DejaVu Math TeX Gyre" panose="02000503000000000000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</m:ctrlPr>
                          </m:mPr>
                          <m:mr>
                            <m:e>
                              <m:sSubSup>
                                <m:sSubSupPr>
                                  <m:ctrlP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cs typeface="DejaVu Math TeX Gyre" panose="02000503000000000000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1" i="1">
                                      <a:effectLst/>
                                      <a:latin typeface="Cambria Math" panose="02040503050406030204" pitchFamily="18" charset="0"/>
                                      <a:cs typeface="DejaVu Math TeX Gyre" panose="02000503000000000000" charset="0"/>
                                    </a:rPr>
                                    <m:t>𝒗</m:t>
                                  </m:r>
                                </m:e>
                                <m:sub>
                                  <m: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cs typeface="DejaVu Math TeX Gyre" panose="02000503000000000000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cs typeface="DejaVu Math TeX Gyre" panose="02000503000000000000" charset="0"/>
                                    </a:rPr>
                                    <m:t>⊤</m:t>
                                  </m:r>
                                </m:sup>
                              </m:sSubSup>
                            </m:e>
                          </m:mr>
                          <m:mr>
                            <m:e>
                              <m:sSubSup>
                                <m:sSubSupPr>
                                  <m:ctrlP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cs typeface="DejaVu Math TeX Gyre" panose="02000503000000000000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1" i="1">
                                      <a:effectLst/>
                                      <a:latin typeface="Cambria Math" panose="02040503050406030204" pitchFamily="18" charset="0"/>
                                      <a:cs typeface="DejaVu Math TeX Gyre" panose="02000503000000000000" charset="0"/>
                                    </a:rPr>
                                    <m:t>𝒗</m:t>
                                  </m:r>
                                </m:e>
                                <m:sub>
                                  <m: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cs typeface="DejaVu Math TeX Gyre" panose="02000503000000000000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cs typeface="DejaVu Math TeX Gyre" panose="02000503000000000000" charset="0"/>
                                    </a:rPr>
                                    <m:t>⊤</m:t>
                                  </m:r>
                                </m:sup>
                              </m:sSubSup>
                            </m:e>
                          </m:mr>
                        </m:m>
                      </m:e>
                    </m:d>
                  </m:oMath>
                </a14:m>
                <a:endParaRPr i="1">
                  <a:latin typeface="DejaVu Math TeX Gyre" panose="02000503000000000000" charset="0"/>
                </a:endParaRPr>
              </a:p>
              <a:p>
                <a:r>
                  <a:rPr lang="en-US"/>
                  <a:t>Written compactly as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𝑀</m:t>
                    </m:r>
                    <m:r>
                      <a:rPr lang="en-US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𝑈</m:t>
                    </m:r>
                    <m:r>
                      <a:rPr lang="en-US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𝛴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𝑉</m:t>
                        </m:r>
                      </m:e>
                      <m:sup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⊤</m:t>
                        </m:r>
                      </m:sup>
                    </m:sSup>
                  </m:oMath>
                </a14:m>
                <a:endParaRPr lang="en-US" i="1">
                  <a:effectLst/>
                  <a:latin typeface="DejaVu Math TeX Gyre" panose="02000503000000000000" charset="0"/>
                  <a:cs typeface="DejaVu Math TeX Gyre" panose="02000503000000000000" charset="0"/>
                </a:endParaRPr>
              </a:p>
              <a:p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𝛴</m:t>
                    </m:r>
                    <m:r>
                      <a:rPr lang="en-US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diag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</m:ctrlPr>
                      </m:d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i="1"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cs typeface="DejaVu Math TeX Gyre" panose="02000503000000000000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effectLst/>
                                    <a:latin typeface="Cambria Math" panose="02040503050406030204" pitchFamily="18" charset="0"/>
                                    <a:cs typeface="DejaVu Math TeX Gyre" panose="02000503000000000000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DejaVu Math TeX Gyre" panose="02000503000000000000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en-US"/>
                  <a:t>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</m:ctrlPr>
                      </m:sSubPr>
                      <m:e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𝜎</m:t>
                        </m:r>
                      </m:e>
                      <m:sub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≥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</m:ctrlPr>
                      </m:sSubPr>
                      <m:e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𝜎</m:t>
                        </m:r>
                      </m:e>
                      <m:sub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effectLst/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≥⋯≥0</m:t>
                    </m:r>
                  </m:oMath>
                </a14:m>
                <a:endParaRPr lang="en-US" i="1">
                  <a:effectLst/>
                  <a:latin typeface="DejaVu Math TeX Gyre" panose="02000503000000000000" charset="0"/>
                  <a:cs typeface="DejaVu Math TeX Gyre" panose="02000503000000000000" charset="0"/>
                </a:endParaRPr>
              </a:p>
              <a:p>
                <a:r>
                  <a:rPr lang="en-US"/>
                  <a:t>Columns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𝑈</m:t>
                    </m:r>
                  </m:oMath>
                </a14:m>
                <a:r>
                  <a:rPr lang="en-US"/>
                  <a:t> are unit vectors, perpendicular to each other</a:t>
                </a:r>
              </a:p>
              <a:p>
                <a:r>
                  <a:rPr lang="en-US"/>
                  <a:t>So are columns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𝑉</m:t>
                    </m:r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5" name="Content Placeholder 4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0515" y="2825750"/>
                <a:ext cx="11570970" cy="3666490"/>
              </a:xfrm>
              <a:blipFill rotWithShape="1">
                <a:blip r:embed="rId2"/>
                <a:stretch>
                  <a:fillRect t="-4312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850" y="843915"/>
            <a:ext cx="5470525" cy="203327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396360" y="662040"/>
              <a:ext cx="5765400" cy="5669640"/>
            </p14:xfrm>
          </p:contentPart>
        </mc:Choice>
        <mc:Fallback xmlns="">
          <p:pic>
            <p:nvPicPr>
              <p:cNvPr id="2" name="Ink 1"/>
            </p:nvPicPr>
            <p:blipFill>
              <a:blip r:embed="rId5"/>
            </p:blipFill>
            <p:spPr>
              <a:xfrm>
                <a:off x="396360" y="662040"/>
                <a:ext cx="5765400" cy="566964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Signal to noise	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65000" lnSpcReduction="10000"/>
              </a:bodyPr>
              <a:lstStyle/>
              <a:p>
                <a:r>
                  <a:rPr lang="en-US">
                    <a:effectLst>
                      <a:glow rad="228600">
                        <a:schemeClr val="accent6">
                          <a:satMod val="175000"/>
                          <a:alpha val="40000"/>
                        </a:schemeClr>
                      </a:glow>
                    </a:effectLst>
                    <a:sym typeface="+mn-ea"/>
                  </a:rPr>
                  <a:t>Rank-revealing</a:t>
                </a:r>
                <a:r>
                  <a:rPr lang="en-US">
                    <a:sym typeface="+mn-ea"/>
                  </a:rPr>
                  <a:t> decomposition</a:t>
                </a:r>
              </a:p>
              <a:p>
                <a:pPr lvl="1"/>
                <a:r>
                  <a:rPr lang="en-US"/>
                  <a:t>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rank</m:t>
                    </m:r>
                    <m:r>
                      <a:rPr lang="en-US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𝑀</m:t>
                    </m:r>
                    <m:r>
                      <a:rPr lang="en-US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)=</m:t>
                    </m:r>
                    <m:r>
                      <a:rPr lang="en-US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𝑅</m:t>
                    </m:r>
                  </m:oMath>
                </a14:m>
                <a:r>
                  <a:rPr lang="en-US"/>
                  <a:t>,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</m:ctrlPr>
                      </m:sSubPr>
                      <m:e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𝑅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+1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</m:ctrlPr>
                      </m:sSubPr>
                      <m:e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𝑅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+2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=⋯=0</m:t>
                    </m:r>
                  </m:oMath>
                </a14:m>
                <a:r>
                  <a:rPr lang="en-US"/>
                  <a:t> </a:t>
                </a:r>
              </a:p>
              <a:p>
                <a:r>
                  <a:rPr lang="en-US"/>
                  <a:t>Frobenius norm of a matrix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i="1"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  <m:t>𝑀</m:t>
                            </m:r>
                          </m:e>
                        </m:d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𝐹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2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𝑗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  <m:t>2</m:t>
                            </m:r>
                          </m:sup>
                        </m:sSubSup>
                      </m:e>
                    </m:nary>
                  </m:oMath>
                </a14:m>
                <a:endParaRPr lang="en-US" i="1">
                  <a:latin typeface="DejaVu Math TeX Gyre" panose="02000503000000000000" charset="0"/>
                  <a:cs typeface="DejaVu Math TeX Gyre" panose="02000503000000000000" charset="0"/>
                </a:endParaRPr>
              </a:p>
              <a:p>
                <a:pPr lvl="1"/>
                <a:r>
                  <a:rPr lang="en-US"/>
                  <a:t>“Total energy” in a matrix</a:t>
                </a:r>
              </a:p>
              <a:p>
                <a:pPr lvl="0"/>
                <a:r>
                  <a:rPr lang="en-US"/>
                  <a:t>Trace of a square matrix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tr</m:t>
                    </m:r>
                    <m:r>
                      <a:rPr lang="en-US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𝐴</m:t>
                    </m:r>
                    <m:r>
                      <a:rPr lang="en-US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)=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i="1">
                    <a:latin typeface="DejaVu Math TeX Gyre" panose="02000503000000000000" charset="0"/>
                    <a:cs typeface="DejaVu Math TeX Gyre" panose="02000503000000000000" charset="0"/>
                  </a:rPr>
                  <a:t> </a:t>
                </a:r>
                <a:r>
                  <a:rPr lang="en-US"/>
                  <a:t>is the sum of diagonal elements</a:t>
                </a: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i="1"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  <m:t>𝑀</m:t>
                            </m:r>
                          </m:e>
                        </m:d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𝐹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2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tr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𝑀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  <m:t>𝑀</m:t>
                            </m:r>
                          </m:e>
                          <m:sup>
                            <m:r>
                              <a:rPr lang="en-US" i="1">
                                <a:effectLst/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  <m:t>⊤</m:t>
                            </m:r>
                          </m:sup>
                        </m:sSup>
                      </m:e>
                    </m:d>
                    <m:r>
                      <a:rPr lang="en-US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tr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𝑈</m:t>
                        </m:r>
                        <m:r>
                          <a:rPr lang="en-US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𝛴</m:t>
                        </m:r>
                        <m:sSup>
                          <m:sSupPr>
                            <m:ctrlPr>
                              <a:rPr lang="en-US" i="1">
                                <a:effectLst>
                                  <a:glow rad="228600">
                                    <a:schemeClr val="accent4">
                                      <a:satMod val="175000"/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effectLst>
                                  <a:glow rad="228600">
                                    <a:schemeClr val="accent4">
                                      <a:satMod val="175000"/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  <m:t>𝑉</m:t>
                            </m:r>
                          </m:e>
                          <m:sup>
                            <m:r>
                              <a:rPr lang="en-US" i="1">
                                <a:effectLst>
                                  <a:glow rad="228600">
                                    <a:schemeClr val="accent4">
                                      <a:satMod val="175000"/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  <m:t>⊤</m:t>
                            </m:r>
                          </m:sup>
                        </m:sSup>
                        <m:r>
                          <a:rPr lang="en-US" i="1">
                            <a:effectLst>
                              <a:glow rad="228600">
                                <a:schemeClr val="accent4">
                                  <a:satMod val="175000"/>
                                  <a:alpha val="40000"/>
                                </a:schemeClr>
                              </a:glow>
                            </a:effectLst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𝑉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</m:ctrlPr>
                          </m:sSupPr>
                          <m:e>
                            <m:r>
                              <a:rPr lang="en-US"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  <m:t>𝛴</m:t>
                            </m:r>
                          </m:e>
                          <m:sup>
                            <m:r>
                              <a:rPr lang="en-US" i="1">
                                <a:effectLst/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  <m:t>⊤</m:t>
                            </m:r>
                          </m:sup>
                        </m:sSup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  <m:t>𝑈</m:t>
                            </m:r>
                          </m:e>
                          <m:sup>
                            <m:r>
                              <a:rPr lang="en-US" i="1">
                                <a:effectLst/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  <m:t>⊤</m:t>
                            </m:r>
                          </m:sup>
                        </m:sSup>
                      </m:e>
                    </m:d>
                    <m:r>
                      <a:rPr lang="en-US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tr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𝑈</m:t>
                        </m:r>
                        <m:r>
                          <a:rPr lang="en-US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𝛴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</m:ctrlPr>
                          </m:sSupPr>
                          <m:e>
                            <m:r>
                              <a:rPr lang="en-US"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  <m:t>𝛴</m:t>
                            </m:r>
                          </m:e>
                          <m:sup>
                            <m:r>
                              <a:rPr lang="en-US" i="1">
                                <a:effectLst/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  <m:t>⊤</m:t>
                            </m:r>
                          </m:sup>
                        </m:sSup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  <m:t>𝑈</m:t>
                            </m:r>
                          </m:e>
                          <m:sup>
                            <m:r>
                              <a:rPr lang="en-US" i="1">
                                <a:effectLst/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  <m:t>⊤</m:t>
                            </m:r>
                          </m:sup>
                        </m:sSup>
                      </m:e>
                    </m:d>
                    <m:r>
                      <a:rPr lang="en-US" i="1">
                        <a:effectLst/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tr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</m:ctrlPr>
                      </m:dPr>
                      <m:e>
                        <m:r>
                          <a:rPr lang="en-US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𝛴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</m:ctrlPr>
                          </m:sSupPr>
                          <m:e>
                            <m:r>
                              <a:rPr lang="en-US"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  <m:t>𝛴</m:t>
                            </m:r>
                          </m:e>
                          <m:sup>
                            <m:r>
                              <a:rPr lang="en-US" i="1">
                                <a:effectLst/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  <m:t>⊤</m:t>
                            </m:r>
                          </m:sup>
                        </m:sSup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  <m:t>𝑈</m:t>
                            </m:r>
                          </m:e>
                          <m:sup>
                            <m:r>
                              <a:rPr lang="en-US" i="1">
                                <a:effectLst/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  <m:t>⊤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𝑈</m:t>
                        </m:r>
                      </m:e>
                    </m:d>
                    <m:r>
                      <a:rPr lang="en-US" i="1">
                        <a:effectLst/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tr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</m:ctrlPr>
                      </m:dPr>
                      <m:e>
                        <m:r>
                          <a:rPr lang="en-US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𝛴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</m:ctrlPr>
                          </m:sSupPr>
                          <m:e>
                            <m:r>
                              <a:rPr lang="en-US"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  <m:t>𝛴</m:t>
                            </m:r>
                          </m:e>
                          <m:sup>
                            <m:r>
                              <a:rPr lang="en-US" i="1">
                                <a:effectLst/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  <m:t>⊤</m:t>
                            </m:r>
                          </m:sup>
                        </m:sSup>
                      </m:e>
                    </m:d>
                    <m:r>
                      <a:rPr lang="en-US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𝑖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effectLst/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  <m:t>2</m:t>
                            </m:r>
                          </m:sup>
                        </m:sSubSup>
                      </m:e>
                    </m:nary>
                  </m:oMath>
                </a14:m>
                <a:endParaRPr lang="en-US" i="1">
                  <a:latin typeface="DejaVu Math TeX Gyre" panose="02000503000000000000" charset="0"/>
                  <a:cs typeface="DejaVu Math TeX Gyre" panose="02000503000000000000" charset="0"/>
                </a:endParaRPr>
              </a:p>
              <a:p>
                <a:r>
                  <a:rPr lang="en-US"/>
                  <a:t>“Total energy” of matrix = sum of squares of singular values </a:t>
                </a:r>
                <a:endParaRPr lang="en-US" i="1">
                  <a:latin typeface="DejaVu Math TeX Gyre" panose="02000503000000000000" charset="0"/>
                  <a:cs typeface="DejaVu Math TeX Gyre" panose="02000503000000000000" charset="0"/>
                </a:endParaRPr>
              </a:p>
              <a:p>
                <a:endParaRPr lang="en-US" i="1">
                  <a:latin typeface="DejaVu Math TeX Gyre" panose="02000503000000000000" charset="0"/>
                  <a:cs typeface="DejaVu Math TeX Gyre" panose="02000503000000000000" charset="0"/>
                </a:endParaRPr>
              </a:p>
              <a:p>
                <a:endParaRPr lang="en-US"/>
              </a:p>
            </p:txBody>
          </p:sp>
        </mc:Choice>
        <mc:Fallback xmlns="">
          <p:sp>
            <p:nvSpPr>
              <p:cNvPr id="5" name="Content Placeholder 4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29" t="-1059" r="4" b="3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s 6"/>
              <p:cNvSpPr/>
              <p:nvPr/>
            </p:nvSpPr>
            <p:spPr>
              <a:xfrm>
                <a:off x="3402330" y="831850"/>
                <a:ext cx="1593215" cy="2151380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  <a:cs typeface="DejaVu Math TeX Gyre" panose="02000503000000000000" charset="0"/>
                        </a:rPr>
                        <m:t>𝑈</m:t>
                      </m:r>
                    </m:oMath>
                  </m:oMathPara>
                </a14:m>
                <a:br>
                  <a:rPr lang="en-US" sz="2400"/>
                </a:br>
                <a:r>
                  <a:rPr lang="en-US" sz="2400"/>
                  <a:t>Left singular vectors</a:t>
                </a:r>
              </a:p>
            </p:txBody>
          </p:sp>
        </mc:Choice>
        <mc:Fallback xmlns="">
          <p:sp>
            <p:nvSpPr>
              <p:cNvPr id="7" name="Rectangles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2330" y="831850"/>
                <a:ext cx="1593215" cy="2151380"/>
              </a:xfrm>
              <a:prstGeom prst="rect">
                <a:avLst/>
              </a:prstGeom>
              <a:blipFill rotWithShape="1">
                <a:blip r:embed="rId2"/>
                <a:stretch>
                  <a:fillRect l="-319" t="-236" r="-279" b="-207"/>
                </a:stretch>
              </a:blipFill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s 8"/>
              <p:cNvSpPr/>
              <p:nvPr/>
            </p:nvSpPr>
            <p:spPr>
              <a:xfrm>
                <a:off x="5332095" y="831850"/>
                <a:ext cx="1597660" cy="1602740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400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𝛴</m:t>
                    </m:r>
                  </m:oMath>
                </a14:m>
                <a:r>
                  <a:rPr lang="en-US" sz="2400"/>
                  <a:t> </a:t>
                </a:r>
                <a:br>
                  <a:rPr lang="en-US" sz="2400"/>
                </a:br>
                <a:r>
                  <a:rPr lang="en-US" sz="2400"/>
                  <a:t>Singular values</a:t>
                </a:r>
              </a:p>
            </p:txBody>
          </p:sp>
        </mc:Choice>
        <mc:Fallback xmlns="">
          <p:sp>
            <p:nvSpPr>
              <p:cNvPr id="9" name="Rectangles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2095" y="831850"/>
                <a:ext cx="1597660" cy="1602740"/>
              </a:xfrm>
              <a:prstGeom prst="rect">
                <a:avLst/>
              </a:prstGeom>
              <a:blipFill rotWithShape="1">
                <a:blip r:embed="rId3"/>
                <a:stretch>
                  <a:fillRect l="-318" t="-317" r="-278" b="-277"/>
                </a:stretch>
              </a:blipFill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s 9"/>
              <p:cNvSpPr/>
              <p:nvPr/>
            </p:nvSpPr>
            <p:spPr>
              <a:xfrm>
                <a:off x="7266305" y="843915"/>
                <a:ext cx="1597660" cy="1602740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𝑉</m:t>
                        </m:r>
                      </m:e>
                      <m:sup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⊤</m:t>
                        </m:r>
                      </m:sup>
                    </m:sSup>
                  </m:oMath>
                </a14:m>
                <a:r>
                  <a:rPr lang="en-US" sz="2400"/>
                  <a:t> </a:t>
                </a:r>
                <a:br>
                  <a:rPr lang="en-US" sz="2400"/>
                </a:br>
                <a:r>
                  <a:rPr lang="en-US" sz="2400"/>
                  <a:t>Right singular vectors</a:t>
                </a:r>
              </a:p>
            </p:txBody>
          </p:sp>
        </mc:Choice>
        <mc:Fallback xmlns="">
          <p:sp>
            <p:nvSpPr>
              <p:cNvPr id="10" name="Rectangles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6305" y="843915"/>
                <a:ext cx="1597660" cy="1602740"/>
              </a:xfrm>
              <a:prstGeom prst="rect">
                <a:avLst/>
              </a:prstGeom>
              <a:blipFill rotWithShape="1">
                <a:blip r:embed="rId4"/>
                <a:stretch>
                  <a:fillRect l="-318" t="-317" r="-278" b="-277"/>
                </a:stretch>
              </a:blipFill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Low rank approximation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idx="1"/>
              </p:nvPr>
            </p:nvSpPr>
            <p:spPr>
              <a:xfrm>
                <a:off x="310515" y="3093720"/>
                <a:ext cx="11570970" cy="3398520"/>
              </a:xfrm>
            </p:spPr>
            <p:txBody>
              <a:bodyPr>
                <a:noAutofit/>
              </a:bodyPr>
              <a:lstStyle/>
              <a:p>
                <a:r>
                  <a:rPr lang="en-US" sz="3200"/>
                  <a:t>Which matrix </a:t>
                </a:r>
                <a14:m>
                  <m:oMath xmlns:m="http://schemas.openxmlformats.org/officeDocument/2006/math">
                    <m:r>
                      <a:rPr lang="en-US" sz="3200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𝐵</m:t>
                    </m:r>
                  </m:oMath>
                </a14:m>
                <a:r>
                  <a:rPr lang="en-US" sz="3200"/>
                  <a:t> with rank </a:t>
                </a:r>
                <a14:m>
                  <m:oMath xmlns:m="http://schemas.openxmlformats.org/officeDocument/2006/math">
                    <m:r>
                      <a:rPr lang="en-US" sz="3200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𝑟</m:t>
                    </m:r>
                    <m:r>
                      <a:rPr lang="en-US" sz="3200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≤</m:t>
                    </m:r>
                    <m:r>
                      <a:rPr lang="en-US" sz="3200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𝑅</m:t>
                    </m:r>
                  </m:oMath>
                </a14:m>
                <a:r>
                  <a:rPr lang="en-US" sz="3200"/>
                  <a:t> is the “closest approximation” to input matrix </a:t>
                </a:r>
                <a14:m>
                  <m:oMath xmlns:m="http://schemas.openxmlformats.org/officeDocument/2006/math">
                    <m:r>
                      <a:rPr lang="en-US" sz="3200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𝑀</m:t>
                    </m:r>
                  </m:oMath>
                </a14:m>
                <a:r>
                  <a:rPr lang="en-US" sz="3200"/>
                  <a:t>?</a:t>
                </a:r>
              </a:p>
              <a:p>
                <a:r>
                  <a:rPr lang="en-US" sz="3200"/>
                  <a:t>I.e., minimize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3200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sz="3200" i="1"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</m:ctrlPr>
                          </m:dPr>
                          <m:e>
                            <m:r>
                              <a:rPr lang="en-US" sz="3200" i="1"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  <m:t>𝑀</m:t>
                            </m:r>
                            <m:r>
                              <a:rPr lang="en-US" sz="3200" i="1"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  <m:t>−</m:t>
                            </m:r>
                            <m:r>
                              <a:rPr lang="en-US" sz="3200" i="1"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  <m:t>𝐵</m:t>
                            </m:r>
                          </m:e>
                        </m:d>
                      </m:e>
                      <m:sub>
                        <m:r>
                          <a:rPr lang="en-US" sz="3200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𝐹</m:t>
                        </m:r>
                      </m:sub>
                      <m:sup>
                        <m:r>
                          <a:rPr lang="en-US" sz="3200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sz="3200"/>
                  <a:t> s.t.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rank</m:t>
                    </m:r>
                    <m:r>
                      <a:rPr lang="en-US" sz="3200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(</m:t>
                    </m:r>
                    <m:r>
                      <a:rPr lang="en-US" sz="3200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𝐵</m:t>
                    </m:r>
                    <m:r>
                      <a:rPr lang="en-US" sz="3200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)=</m:t>
                    </m:r>
                    <m:r>
                      <a:rPr lang="en-US" sz="3200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𝑟</m:t>
                    </m:r>
                  </m:oMath>
                </a14:m>
                <a:endParaRPr lang="en-US" sz="3200" i="1">
                  <a:latin typeface="Cambria Math" panose="02040503050406030204" pitchFamily="18" charset="0"/>
                  <a:cs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Content Placeholder 4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0515" y="3093720"/>
                <a:ext cx="11570970" cy="3398520"/>
              </a:xfr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s 5"/>
              <p:cNvSpPr/>
              <p:nvPr/>
            </p:nvSpPr>
            <p:spPr>
              <a:xfrm>
                <a:off x="623570" y="831850"/>
                <a:ext cx="1593215" cy="215138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cs typeface="DejaVu Math TeX Gyre" panose="02000503000000000000" charset="0"/>
                        </a:rPr>
                        <m:t>𝑀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6" name="Rectangles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570" y="831850"/>
                <a:ext cx="1593215" cy="2151380"/>
              </a:xfrm>
              <a:prstGeom prst="rect">
                <a:avLst/>
              </a:prstGeom>
              <a:blipFill rotWithShape="1">
                <a:blip r:embed="rId6"/>
                <a:stretch>
                  <a:fillRect l="-399" t="-295" r="-399" b="-295"/>
                </a:stretch>
              </a:blip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 Box 10"/>
              <p:cNvSpPr txBox="1"/>
              <p:nvPr/>
            </p:nvSpPr>
            <p:spPr>
              <a:xfrm>
                <a:off x="2566670" y="1692275"/>
                <a:ext cx="401955" cy="4603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  <a:ea typeface="MS Mincho" charset="0"/>
                          <a:cs typeface="DejaVu Math TeX Gyre" panose="02000503000000000000" charset="0"/>
                        </a:rPr>
                        <m:t>=</m:t>
                      </m:r>
                    </m:oMath>
                  </m:oMathPara>
                </a14:m>
                <a:endParaRPr lang="en-US" sz="2400" i="1">
                  <a:latin typeface="DejaVu Math TeX Gyre" panose="02000503000000000000" charset="0"/>
                  <a:ea typeface="MS Mincho" charset="0"/>
                  <a:cs typeface="DejaVu Math TeX Gyre" panose="02000503000000000000" charset="0"/>
                </a:endParaRPr>
              </a:p>
            </p:txBody>
          </p:sp>
        </mc:Choice>
        <mc:Fallback xmlns="">
          <p:sp>
            <p:nvSpPr>
              <p:cNvPr id="11" name="Text 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6670" y="1692275"/>
                <a:ext cx="401955" cy="460375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s 14"/>
          <p:cNvSpPr/>
          <p:nvPr/>
        </p:nvSpPr>
        <p:spPr>
          <a:xfrm>
            <a:off x="3493135" y="843915"/>
            <a:ext cx="118110" cy="213995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s 15"/>
          <p:cNvSpPr/>
          <p:nvPr/>
        </p:nvSpPr>
        <p:spPr>
          <a:xfrm>
            <a:off x="7260590" y="1200785"/>
            <a:ext cx="1607820" cy="94615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s 6"/>
              <p:cNvSpPr/>
              <p:nvPr/>
            </p:nvSpPr>
            <p:spPr>
              <a:xfrm>
                <a:off x="3402330" y="831850"/>
                <a:ext cx="1593215" cy="2151380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cs typeface="DejaVu Math TeX Gyre" panose="02000503000000000000" charset="0"/>
                        </a:rPr>
                        <m:t>𝑈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7" name="Rectangles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2330" y="831850"/>
                <a:ext cx="1593215" cy="2151380"/>
              </a:xfrm>
              <a:prstGeom prst="rect">
                <a:avLst/>
              </a:prstGeom>
              <a:blipFill rotWithShape="1">
                <a:blip r:embed="rId2"/>
                <a:stretch>
                  <a:fillRect l="-319" t="-236" r="-279" b="-207"/>
                </a:stretch>
              </a:blipFill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s 8"/>
              <p:cNvSpPr/>
              <p:nvPr/>
            </p:nvSpPr>
            <p:spPr>
              <a:xfrm>
                <a:off x="5332095" y="831850"/>
                <a:ext cx="1597660" cy="1602740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b" anchorCtr="0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>
                          <a:latin typeface="Cambria Math" panose="02040503050406030204" pitchFamily="18" charset="0"/>
                          <a:cs typeface="DejaVu Math TeX Gyre" panose="02000503000000000000" charset="0"/>
                        </a:rPr>
                        <m:t>𝛴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9" name="Rectangles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2095" y="831850"/>
                <a:ext cx="1597660" cy="1602740"/>
              </a:xfrm>
              <a:prstGeom prst="rect">
                <a:avLst/>
              </a:prstGeom>
              <a:blipFill rotWithShape="1">
                <a:blip r:embed="rId3"/>
                <a:stretch>
                  <a:fillRect l="-318" t="-317" r="-278" b="-277"/>
                </a:stretch>
              </a:blipFill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s 9"/>
              <p:cNvSpPr/>
              <p:nvPr/>
            </p:nvSpPr>
            <p:spPr>
              <a:xfrm>
                <a:off x="7266305" y="843915"/>
                <a:ext cx="1597660" cy="1602740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b" anchorCtr="0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𝑉</m:t>
                          </m:r>
                        </m:e>
                        <m:sup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⊤</m:t>
                          </m:r>
                        </m:sup>
                      </m:sSup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0" name="Rectangles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6305" y="843915"/>
                <a:ext cx="1597660" cy="1602740"/>
              </a:xfrm>
              <a:prstGeom prst="rect">
                <a:avLst/>
              </a:prstGeom>
              <a:blipFill rotWithShape="1">
                <a:blip r:embed="rId4"/>
                <a:stretch>
                  <a:fillRect l="-318" t="-317" r="-278" b="-277"/>
                </a:stretch>
              </a:blipFill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Low rank approximation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idx="1"/>
              </p:nvPr>
            </p:nvSpPr>
            <p:spPr>
              <a:xfrm>
                <a:off x="310515" y="3093720"/>
                <a:ext cx="11570970" cy="3398520"/>
              </a:xfrm>
            </p:spPr>
            <p:txBody>
              <a:bodyPr>
                <a:normAutofit fontScale="67500" lnSpcReduction="10000"/>
              </a:bodyPr>
              <a:lstStyle/>
              <a:p>
                <a:r>
                  <a:rPr lang="en-US"/>
                  <a:t>Which matrix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𝐵</m:t>
                    </m:r>
                  </m:oMath>
                </a14:m>
                <a:r>
                  <a:rPr lang="en-US"/>
                  <a:t> with rank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𝑟</m:t>
                    </m:r>
                    <m:r>
                      <a:rPr lang="en-US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≤</m:t>
                    </m:r>
                    <m:r>
                      <a:rPr lang="en-US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𝑅</m:t>
                    </m:r>
                  </m:oMath>
                </a14:m>
                <a:r>
                  <a:rPr lang="en-US"/>
                  <a:t> is the “closest approximation” to input matrix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𝑀</m:t>
                    </m:r>
                  </m:oMath>
                </a14:m>
                <a:r>
                  <a:rPr lang="en-US"/>
                  <a:t>?</a:t>
                </a:r>
              </a:p>
              <a:p>
                <a:r>
                  <a:rPr lang="en-US"/>
                  <a:t>I.e., minimize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i="1"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  <m:t>𝑀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  <m:t>𝐵</m:t>
                            </m:r>
                          </m:e>
                        </m:d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𝐹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/>
                  <a:t> s.t.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rank</m:t>
                    </m:r>
                    <m:r>
                      <a:rPr lang="en-US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𝐵</m:t>
                    </m:r>
                    <m:r>
                      <a:rPr lang="en-US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)=</m:t>
                    </m:r>
                    <m:r>
                      <a:rPr lang="en-US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𝑟</m:t>
                    </m:r>
                  </m:oMath>
                </a14:m>
                <a:endParaRPr lang="en-US"/>
              </a:p>
              <a:p>
                <a:r>
                  <a:rPr lang="en-US"/>
                  <a:t>Solution is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𝐵</m:t>
                    </m:r>
                    <m:r>
                      <a:rPr lang="en-US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𝑟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effectLst/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  <m:t>𝒖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  <m:t>𝑖</m:t>
                            </m:r>
                          </m:sub>
                        </m:sSub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</m:ctrlPr>
                          </m:sSubSup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i="1">
                                <a:effectLst/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  <m:t>⊤</m:t>
                            </m:r>
                          </m:sup>
                        </m:sSubSup>
                      </m:e>
                    </m:nary>
                  </m:oMath>
                </a14:m>
                <a:endParaRPr lang="en-US" i="1">
                  <a:latin typeface="DejaVu Math TeX Gyre" panose="02000503000000000000" charset="0"/>
                  <a:cs typeface="DejaVu Math TeX Gyre" panose="02000503000000000000" charset="0"/>
                </a:endParaRPr>
              </a:p>
              <a:p>
                <a:r>
                  <a:rPr lang="en-US"/>
                  <a:t>With error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i="1"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  <m:t>𝑀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  <m:t>𝐵</m:t>
                            </m:r>
                          </m:e>
                        </m:d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𝐹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2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𝑟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+1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𝑅</m:t>
                        </m:r>
                      </m:sup>
                      <m:e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effectLst/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  <m:t>2</m:t>
                            </m:r>
                          </m:sup>
                        </m:sSubSup>
                      </m:e>
                    </m:nary>
                  </m:oMath>
                </a14:m>
                <a:r>
                  <a:rPr lang="en-US"/>
                  <a:t> = the “lost power”</a:t>
                </a:r>
              </a:p>
              <a:p>
                <a:r>
                  <a:rPr lang="en-US"/>
                  <a:t>What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𝑟</m:t>
                    </m:r>
                  </m:oMath>
                </a14:m>
                <a:r>
                  <a:rPr lang="en-US"/>
                  <a:t> is sufficient for doc-term matrices? What is approx rank?</a:t>
                </a:r>
              </a:p>
            </p:txBody>
          </p:sp>
        </mc:Choice>
        <mc:Fallback xmlns="">
          <p:sp>
            <p:nvSpPr>
              <p:cNvPr id="5" name="Content Placeholder 4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0515" y="3093720"/>
                <a:ext cx="11570970" cy="3398520"/>
              </a:xfrm>
              <a:blipFill rotWithShape="1">
                <a:blip r:embed="rId5"/>
                <a:stretch>
                  <a:fillRect t="-654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s 5"/>
              <p:cNvSpPr/>
              <p:nvPr/>
            </p:nvSpPr>
            <p:spPr>
              <a:xfrm>
                <a:off x="623570" y="831850"/>
                <a:ext cx="1593215" cy="215138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cs typeface="DejaVu Math TeX Gyre" panose="02000503000000000000" charset="0"/>
                        </a:rPr>
                        <m:t>𝑀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6" name="Rectangles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570" y="831850"/>
                <a:ext cx="1593215" cy="2151380"/>
              </a:xfrm>
              <a:prstGeom prst="rect">
                <a:avLst/>
              </a:prstGeom>
              <a:blipFill rotWithShape="1">
                <a:blip r:embed="rId6"/>
                <a:stretch>
                  <a:fillRect l="-399" t="-295" r="-399" b="-295"/>
                </a:stretch>
              </a:blip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 Box 10"/>
              <p:cNvSpPr txBox="1"/>
              <p:nvPr/>
            </p:nvSpPr>
            <p:spPr>
              <a:xfrm>
                <a:off x="2566670" y="1692275"/>
                <a:ext cx="401955" cy="4603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  <a:ea typeface="MS Mincho" charset="0"/>
                          <a:cs typeface="DejaVu Math TeX Gyre" panose="02000503000000000000" charset="0"/>
                        </a:rPr>
                        <m:t>≈</m:t>
                      </m:r>
                    </m:oMath>
                  </m:oMathPara>
                </a14:m>
                <a:endParaRPr lang="en-US" sz="2400" i="1">
                  <a:latin typeface="DejaVu Math TeX Gyre" panose="02000503000000000000" charset="0"/>
                  <a:ea typeface="MS Mincho" charset="0"/>
                  <a:cs typeface="DejaVu Math TeX Gyre" panose="02000503000000000000" charset="0"/>
                </a:endParaRPr>
              </a:p>
            </p:txBody>
          </p:sp>
        </mc:Choice>
        <mc:Fallback xmlns="">
          <p:sp>
            <p:nvSpPr>
              <p:cNvPr id="11" name="Text 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6670" y="1692275"/>
                <a:ext cx="401955" cy="460375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s 11"/>
              <p:cNvSpPr/>
              <p:nvPr/>
            </p:nvSpPr>
            <p:spPr>
              <a:xfrm>
                <a:off x="5322570" y="836930"/>
                <a:ext cx="1063625" cy="1044575"/>
              </a:xfrm>
              <a:prstGeom prst="rect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</m:ctrlPr>
                        </m:sSupPr>
                        <m:e>
                          <m:r>
                            <a:rPr lang="en-US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𝛴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𝑟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2" name="Rectangles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2570" y="836930"/>
                <a:ext cx="1063625" cy="1044575"/>
              </a:xfrm>
              <a:prstGeom prst="rect">
                <a:avLst/>
              </a:prstGeom>
              <a:blipFill rotWithShape="1">
                <a:blip r:embed="rId8"/>
                <a:stretch>
                  <a:fillRect l="-4537" t="-2796" r="-4478" b="-6383"/>
                </a:stretch>
              </a:blipFill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s 12"/>
              <p:cNvSpPr/>
              <p:nvPr/>
            </p:nvSpPr>
            <p:spPr>
              <a:xfrm>
                <a:off x="3402330" y="831850"/>
                <a:ext cx="1063625" cy="2151380"/>
              </a:xfrm>
              <a:prstGeom prst="rect">
                <a:avLst/>
              </a:prstGeom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𝑈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𝑟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3" name="Rectangles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2330" y="831850"/>
                <a:ext cx="1063625" cy="2151380"/>
              </a:xfrm>
              <a:prstGeom prst="rect">
                <a:avLst/>
              </a:prstGeom>
              <a:blipFill rotWithShape="1">
                <a:blip r:embed="rId9"/>
                <a:stretch>
                  <a:fillRect l="-4537" t="-1358" r="-4478" b="-3099"/>
                </a:stretch>
              </a:blipFill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s 13"/>
              <p:cNvSpPr/>
              <p:nvPr/>
            </p:nvSpPr>
            <p:spPr>
              <a:xfrm>
                <a:off x="7266305" y="843915"/>
                <a:ext cx="1597660" cy="1044575"/>
              </a:xfrm>
              <a:prstGeom prst="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DejaVu Math TeX Gyre" panose="02000503000000000000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DejaVu Math TeX Gyre" panose="02000503000000000000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DejaVu Math TeX Gyre" panose="02000503000000000000" charset="0"/>
                                    </a:rPr>
                                    <m:t>𝑉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DejaVu Math TeX Gyre" panose="02000503000000000000" charset="0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DejaVu Math TeX Gyre" panose="02000503000000000000" charset="0"/>
                                    </a:rPr>
                                    <m:t>𝑟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DejaVu Math TeX Gyre" panose="02000503000000000000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⊤</m:t>
                          </m:r>
                        </m:sup>
                      </m:sSup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4" name="Rectangles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6305" y="843915"/>
                <a:ext cx="1597660" cy="1044575"/>
              </a:xfrm>
              <a:prstGeom prst="rect">
                <a:avLst/>
              </a:prstGeom>
              <a:blipFill rotWithShape="1">
                <a:blip r:embed="rId10"/>
                <a:stretch>
                  <a:fillRect l="-3021" t="-2796" r="-2981" b="-6383"/>
                </a:stretch>
              </a:blipFill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Connection to eigen system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US" sz="3600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𝑀</m:t>
                    </m:r>
                    <m:r>
                      <a:rPr lang="en-US" sz="3600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=</m:t>
                    </m:r>
                    <m:r>
                      <a:rPr lang="en-US" sz="3600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𝑈</m:t>
                    </m:r>
                    <m:r>
                      <a:rPr lang="en-US" sz="3600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𝛴</m:t>
                    </m:r>
                    <m:sSup>
                      <m:sSupPr>
                        <m:ctrlPr>
                          <a:rPr lang="en-US" sz="3600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</m:ctrlPr>
                      </m:sSupPr>
                      <m:e>
                        <m:r>
                          <a:rPr lang="en-US" sz="3600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𝑉</m:t>
                        </m:r>
                      </m:e>
                      <m:sup>
                        <m:r>
                          <a:rPr lang="en-US" sz="3600" i="1">
                            <a:effectLst/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⊤</m:t>
                        </m:r>
                      </m:sup>
                    </m:sSup>
                  </m:oMath>
                </a14:m>
                <a:endParaRPr lang="en-US" sz="3600" i="1">
                  <a:effectLst/>
                  <a:latin typeface="DejaVu Math TeX Gyre" panose="02000503000000000000" charset="0"/>
                  <a:cs typeface="DejaVu Math TeX Gyre" panose="02000503000000000000" charset="0"/>
                </a:endParaRPr>
              </a:p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US" sz="3600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𝐶</m:t>
                    </m:r>
                    <m:r>
                      <a:rPr lang="en-US" sz="3600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=</m:t>
                    </m:r>
                    <m:r>
                      <a:rPr lang="en-US" sz="3600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𝑀</m:t>
                    </m:r>
                    <m:sSup>
                      <m:sSupPr>
                        <m:ctrlPr>
                          <a:rPr lang="en-US" sz="3600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</m:ctrlPr>
                      </m:sSupPr>
                      <m:e>
                        <m:r>
                          <a:rPr lang="en-US" sz="3600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𝑀</m:t>
                        </m:r>
                      </m:e>
                      <m:sup>
                        <m:r>
                          <a:rPr lang="en-US" sz="3600" i="1">
                            <a:effectLst/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⊤</m:t>
                        </m:r>
                      </m:sup>
                    </m:sSup>
                    <m:r>
                      <a:rPr lang="en-US" sz="3600" i="1">
                        <a:effectLst/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=</m:t>
                    </m:r>
                    <m:r>
                      <a:rPr lang="en-US" sz="3600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𝑈</m:t>
                    </m:r>
                    <m:r>
                      <a:rPr lang="en-US" sz="3600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𝛴</m:t>
                    </m:r>
                    <m:sSup>
                      <m:sSupPr>
                        <m:ctrlPr>
                          <a:rPr lang="en-US" sz="3600" i="1">
                            <a:effectLst>
                              <a:glow rad="228600">
                                <a:schemeClr val="accent4">
                                  <a:satMod val="175000"/>
                                  <a:alpha val="40000"/>
                                </a:schemeClr>
                              </a:glow>
                            </a:effectLst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</m:ctrlPr>
                      </m:sSupPr>
                      <m:e>
                        <m:r>
                          <a:rPr lang="en-US" sz="3600" i="1">
                            <a:effectLst>
                              <a:glow rad="228600">
                                <a:schemeClr val="accent4">
                                  <a:satMod val="175000"/>
                                  <a:alpha val="40000"/>
                                </a:schemeClr>
                              </a:glow>
                            </a:effectLst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𝑉</m:t>
                        </m:r>
                      </m:e>
                      <m:sup>
                        <m:r>
                          <a:rPr lang="en-US" sz="3600" i="1">
                            <a:effectLst>
                              <a:glow rad="228600">
                                <a:schemeClr val="accent4">
                                  <a:satMod val="175000"/>
                                  <a:alpha val="40000"/>
                                </a:schemeClr>
                              </a:glow>
                            </a:effectLst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⊤</m:t>
                        </m:r>
                      </m:sup>
                    </m:sSup>
                    <m:r>
                      <a:rPr lang="en-US" sz="3600" i="1">
                        <a:effectLst>
                          <a:glow rad="228600">
                            <a:schemeClr val="accent4">
                              <a:satMod val="175000"/>
                              <a:alpha val="40000"/>
                            </a:schemeClr>
                          </a:glow>
                        </a:effectLst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𝑉</m:t>
                    </m:r>
                    <m:sSup>
                      <m:sSupPr>
                        <m:ctrlPr>
                          <a:rPr lang="en-US" sz="3600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</m:ctrlPr>
                      </m:sSupPr>
                      <m:e>
                        <m:r>
                          <a:rPr lang="en-US" sz="3600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𝛴</m:t>
                        </m:r>
                      </m:e>
                      <m:sup>
                        <m:r>
                          <a:rPr lang="en-US" sz="3600" i="1">
                            <a:effectLst/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⊤</m:t>
                        </m:r>
                      </m:sup>
                    </m:sSup>
                    <m:sSup>
                      <m:sSupPr>
                        <m:ctrlPr>
                          <a:rPr lang="en-US" sz="3600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</m:ctrlPr>
                      </m:sSupPr>
                      <m:e>
                        <m:r>
                          <a:rPr lang="en-US" sz="3600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𝑈</m:t>
                        </m:r>
                      </m:e>
                      <m:sup>
                        <m:r>
                          <a:rPr lang="en-US" sz="3600" i="1">
                            <a:effectLst/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⊤</m:t>
                        </m:r>
                      </m:sup>
                    </m:sSup>
                    <m:r>
                      <a:rPr lang="en-US" sz="3600" i="1">
                        <a:effectLst/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=</m:t>
                    </m:r>
                    <m:r>
                      <a:rPr lang="en-US" sz="3600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𝑈</m:t>
                    </m:r>
                    <m:r>
                      <a:rPr lang="en-US" sz="3600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𝛴</m:t>
                    </m:r>
                    <m:r>
                      <a:rPr lang="en-US" sz="3600" i="1">
                        <a:effectLst>
                          <a:glow rad="228600">
                            <a:schemeClr val="accent4">
                              <a:satMod val="175000"/>
                              <a:alpha val="40000"/>
                            </a:schemeClr>
                          </a:glow>
                        </a:effectLst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𝕀</m:t>
                    </m:r>
                    <m:sSup>
                      <m:sSupPr>
                        <m:ctrlPr>
                          <a:rPr lang="en-US" sz="3600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</m:ctrlPr>
                      </m:sSupPr>
                      <m:e>
                        <m:r>
                          <a:rPr lang="en-US" sz="3600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𝛴</m:t>
                        </m:r>
                      </m:e>
                      <m:sup>
                        <m:r>
                          <a:rPr lang="en-US" sz="3600" i="1">
                            <a:effectLst/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⊤</m:t>
                        </m:r>
                      </m:sup>
                    </m:sSup>
                    <m:sSup>
                      <m:sSupPr>
                        <m:ctrlPr>
                          <a:rPr lang="en-US" sz="3600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</m:ctrlPr>
                      </m:sSupPr>
                      <m:e>
                        <m:r>
                          <a:rPr lang="en-US" sz="3600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𝑈</m:t>
                        </m:r>
                      </m:e>
                      <m:sup>
                        <m:r>
                          <a:rPr lang="en-US" sz="3600" i="1">
                            <a:effectLst/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⊤</m:t>
                        </m:r>
                      </m:sup>
                    </m:sSup>
                    <m:r>
                      <a:rPr lang="en-US" sz="3600" i="1">
                        <a:effectLst/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=</m:t>
                    </m:r>
                    <m:r>
                      <a:rPr lang="en-US" sz="3600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𝑈</m:t>
                    </m:r>
                    <m:sSup>
                      <m:sSupPr>
                        <m:ctrlPr>
                          <a:rPr lang="en-US" sz="3600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</m:ctrlPr>
                      </m:sSupPr>
                      <m:e>
                        <m:r>
                          <a:rPr lang="en-US" sz="3600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𝛴</m:t>
                        </m:r>
                      </m:e>
                      <m:sup>
                        <m:r>
                          <a:rPr lang="en-US" sz="3600" i="1">
                            <a:effectLst/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US" sz="3600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</m:ctrlPr>
                      </m:sSupPr>
                      <m:e>
                        <m:r>
                          <a:rPr lang="en-US" sz="3600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𝑈</m:t>
                        </m:r>
                      </m:e>
                      <m:sup>
                        <m:r>
                          <a:rPr lang="en-US" sz="3600" i="1">
                            <a:effectLst/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⊤</m:t>
                        </m:r>
                      </m:sup>
                    </m:sSup>
                  </m:oMath>
                </a14:m>
                <a:endParaRPr lang="en-US" sz="3600"/>
              </a:p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US" sz="3600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𝐶𝑈</m:t>
                    </m:r>
                    <m:r>
                      <a:rPr lang="en-US" sz="3600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=</m:t>
                    </m:r>
                    <m:r>
                      <a:rPr lang="en-US" sz="3600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𝑈</m:t>
                    </m:r>
                    <m:sSup>
                      <m:sSupPr>
                        <m:ctrlPr>
                          <a:rPr lang="en-US" sz="3600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</m:ctrlPr>
                      </m:sSupPr>
                      <m:e>
                        <m:r>
                          <a:rPr lang="en-US" sz="3600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𝛴</m:t>
                        </m:r>
                      </m:e>
                      <m:sup>
                        <m:r>
                          <a:rPr lang="en-US" sz="3600" i="1">
                            <a:effectLst/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US" sz="3600" i="1">
                            <a:effectLst>
                              <a:glow rad="228600">
                                <a:schemeClr val="accent4">
                                  <a:satMod val="175000"/>
                                  <a:alpha val="40000"/>
                                </a:schemeClr>
                              </a:glow>
                            </a:effectLst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</m:ctrlPr>
                      </m:sSupPr>
                      <m:e>
                        <m:r>
                          <a:rPr lang="en-US" sz="3600" i="1">
                            <a:effectLst>
                              <a:glow rad="228600">
                                <a:schemeClr val="accent4">
                                  <a:satMod val="175000"/>
                                  <a:alpha val="40000"/>
                                </a:schemeClr>
                              </a:glow>
                            </a:effectLst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𝑈</m:t>
                        </m:r>
                      </m:e>
                      <m:sup>
                        <m:r>
                          <a:rPr lang="en-US" sz="3600" i="1">
                            <a:effectLst>
                              <a:glow rad="228600">
                                <a:schemeClr val="accent4">
                                  <a:satMod val="175000"/>
                                  <a:alpha val="40000"/>
                                </a:schemeClr>
                              </a:glow>
                            </a:effectLst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⊤</m:t>
                        </m:r>
                      </m:sup>
                    </m:sSup>
                    <m:r>
                      <a:rPr lang="en-US" sz="3600" i="1">
                        <a:effectLst>
                          <a:glow rad="228600">
                            <a:schemeClr val="accent4">
                              <a:satMod val="175000"/>
                              <a:alpha val="40000"/>
                            </a:schemeClr>
                          </a:glow>
                        </a:effectLst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𝑈</m:t>
                    </m:r>
                    <m:r>
                      <a:rPr lang="en-US" sz="3600" i="1">
                        <a:effectLst/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=</m:t>
                    </m:r>
                    <m:r>
                      <a:rPr lang="en-US" sz="3600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𝑈</m:t>
                    </m:r>
                    <m:sSup>
                      <m:sSupPr>
                        <m:ctrlPr>
                          <a:rPr lang="en-US" sz="3600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</m:ctrlPr>
                      </m:sSupPr>
                      <m:e>
                        <m:r>
                          <a:rPr lang="en-US" sz="3600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𝛴</m:t>
                        </m:r>
                      </m:e>
                      <m:sup>
                        <m:r>
                          <a:rPr lang="en-US" sz="3600" i="1">
                            <a:effectLst/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2</m:t>
                        </m:r>
                      </m:sup>
                    </m:sSup>
                    <m:r>
                      <a:rPr lang="en-US" sz="3600" i="1">
                        <a:effectLst>
                          <a:glow rad="228600">
                            <a:schemeClr val="accent4">
                              <a:satMod val="175000"/>
                              <a:alpha val="40000"/>
                            </a:schemeClr>
                          </a:glow>
                        </a:effectLst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𝕀</m:t>
                    </m:r>
                    <m:r>
                      <a:rPr lang="en-US" sz="3600" i="1">
                        <a:effectLst/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=</m:t>
                    </m:r>
                    <m:sSup>
                      <m:sSupPr>
                        <m:ctrlPr>
                          <a:rPr lang="en-US" sz="3600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</m:ctrlPr>
                      </m:sSupPr>
                      <m:e>
                        <m:r>
                          <a:rPr lang="en-US" sz="3600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𝛴</m:t>
                        </m:r>
                      </m:e>
                      <m:sup>
                        <m:r>
                          <a:rPr lang="en-US" sz="3600" i="1">
                            <a:effectLst/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2</m:t>
                        </m:r>
                      </m:sup>
                    </m:sSup>
                    <m:r>
                      <a:rPr lang="en-US" sz="3600" i="1">
                        <a:effectLst/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𝑈</m:t>
                    </m:r>
                  </m:oMath>
                </a14:m>
                <a:endParaRPr lang="en-US" sz="3600" i="1">
                  <a:effectLst/>
                  <a:latin typeface="DejaVu Math TeX Gyre" panose="02000503000000000000" charset="0"/>
                  <a:cs typeface="DejaVu Math TeX Gyre" panose="02000503000000000000" charset="0"/>
                </a:endParaRPr>
              </a:p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US" sz="3600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𝐶</m:t>
                    </m:r>
                    <m:sSub>
                      <m:sSubPr>
                        <m:ctrlPr>
                          <a:rPr lang="en-US" sz="3600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</m:ctrlPr>
                      </m:sSubPr>
                      <m:e>
                        <m:r>
                          <a:rPr lang="en-US" sz="3600" b="1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𝒖</m:t>
                        </m:r>
                      </m:e>
                      <m:sub>
                        <m:r>
                          <a:rPr lang="en-US" sz="3600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1</m:t>
                        </m:r>
                      </m:sub>
                    </m:sSub>
                    <m:r>
                      <a:rPr lang="en-US" sz="3600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=</m:t>
                    </m:r>
                    <m:sSubSup>
                      <m:sSubSupPr>
                        <m:ctrlPr>
                          <a:rPr lang="en-US" sz="3600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</m:ctrlPr>
                      </m:sSubSupPr>
                      <m:e>
                        <m:r>
                          <a:rPr lang="en-US" sz="3600" i="1">
                            <a:effectLst/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𝜎</m:t>
                        </m:r>
                      </m:e>
                      <m:sub>
                        <m:r>
                          <a:rPr lang="en-US" sz="3600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1</m:t>
                        </m:r>
                      </m:sub>
                      <m:sup>
                        <m:r>
                          <a:rPr lang="en-US" sz="3600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2</m:t>
                        </m:r>
                      </m:sup>
                    </m:sSubSup>
                    <m:sSub>
                      <m:sSubPr>
                        <m:ctrlPr>
                          <a:rPr lang="en-US" sz="3600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</m:ctrlPr>
                      </m:sSubPr>
                      <m:e>
                        <m:r>
                          <a:rPr lang="en-US" sz="3600" b="1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𝒖</m:t>
                        </m:r>
                      </m:e>
                      <m:sub>
                        <m:r>
                          <a:rPr lang="en-US" sz="3600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3600"/>
                  <a:t>, </a:t>
                </a:r>
                <a14:m>
                  <m:oMath xmlns:m="http://schemas.openxmlformats.org/officeDocument/2006/math">
                    <m:r>
                      <a:rPr lang="en-US" sz="3600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𝐶</m:t>
                    </m:r>
                    <m:sSub>
                      <m:sSubPr>
                        <m:ctrlPr>
                          <a:rPr lang="en-US" sz="3600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</m:ctrlPr>
                      </m:sSubPr>
                      <m:e>
                        <m:r>
                          <a:rPr lang="en-US" sz="3600" b="1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𝒖</m:t>
                        </m:r>
                      </m:e>
                      <m:sub>
                        <m:r>
                          <a:rPr lang="en-US" sz="3600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2</m:t>
                        </m:r>
                      </m:sub>
                    </m:sSub>
                    <m:r>
                      <a:rPr lang="en-US" sz="3600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=</m:t>
                    </m:r>
                    <m:sSubSup>
                      <m:sSubSupPr>
                        <m:ctrlPr>
                          <a:rPr lang="en-US" sz="3600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</m:ctrlPr>
                      </m:sSubSupPr>
                      <m:e>
                        <m:r>
                          <a:rPr lang="en-US" sz="3600" i="1">
                            <a:effectLst/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𝜎</m:t>
                        </m:r>
                      </m:e>
                      <m:sub>
                        <m:r>
                          <a:rPr lang="en-US" sz="3600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2</m:t>
                        </m:r>
                      </m:sub>
                      <m:sup>
                        <m:r>
                          <a:rPr lang="en-US" sz="3600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2</m:t>
                        </m:r>
                      </m:sup>
                    </m:sSubSup>
                    <m:sSub>
                      <m:sSubPr>
                        <m:ctrlPr>
                          <a:rPr lang="en-US" sz="3600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</m:ctrlPr>
                      </m:sSubPr>
                      <m:e>
                        <m:r>
                          <a:rPr lang="en-US" sz="3600" b="1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𝒖</m:t>
                        </m:r>
                      </m:e>
                      <m:sub>
                        <m:r>
                          <a:rPr lang="en-US" sz="3600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3600"/>
                  <a:t> 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3200"/>
                  <a:t>Left singular vectors of </a:t>
                </a:r>
                <a14:m>
                  <m:oMath xmlns:m="http://schemas.openxmlformats.org/officeDocument/2006/math">
                    <m:r>
                      <a:rPr lang="en-US" sz="3200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𝑀</m:t>
                    </m:r>
                  </m:oMath>
                </a14:m>
                <a:r>
                  <a:rPr lang="en-US" sz="3200"/>
                  <a:t> are eigenvectors of </a:t>
                </a:r>
                <a14:m>
                  <m:oMath xmlns:m="http://schemas.openxmlformats.org/officeDocument/2006/math">
                    <m:r>
                      <a:rPr lang="en-US" sz="3200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𝑀</m:t>
                    </m:r>
                    <m:sSup>
                      <m:sSupPr>
                        <m:ctrlPr>
                          <a:rPr lang="en-US" sz="3200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</m:ctrlPr>
                      </m:sSupPr>
                      <m:e>
                        <m:r>
                          <a:rPr lang="en-US" sz="3200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𝑀</m:t>
                        </m:r>
                      </m:e>
                      <m:sup>
                        <m:r>
                          <a:rPr lang="en-US" sz="3200" i="1">
                            <a:effectLst/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⊤</m:t>
                        </m:r>
                      </m:sup>
                    </m:sSup>
                  </m:oMath>
                </a14:m>
                <a:endParaRPr lang="en-US" sz="3200" i="1">
                  <a:effectLst/>
                  <a:latin typeface="DejaVu Math TeX Gyre" panose="02000503000000000000" charset="0"/>
                  <a:cs typeface="DejaVu Math TeX Gyre" panose="02000503000000000000" charset="0"/>
                </a:endParaRPr>
              </a:p>
              <a:p>
                <a:pPr lvl="1">
                  <a:lnSpc>
                    <a:spcPct val="100000"/>
                  </a:lnSpc>
                </a:pPr>
                <a:r>
                  <a:rPr lang="en-US" sz="3200"/>
                  <a:t>Squares of singular values are eigenvalues</a:t>
                </a:r>
              </a:p>
              <a:p>
                <a:pPr lvl="0">
                  <a:lnSpc>
                    <a:spcPct val="100000"/>
                  </a:lnSpc>
                </a:pPr>
                <a:r>
                  <a:rPr lang="en-US" sz="3600"/>
                  <a:t>Similar properties for right singular vectors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600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</m:ctrlPr>
                      </m:sSupPr>
                      <m:e>
                        <m:r>
                          <a:rPr lang="en-US" sz="3600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𝑀</m:t>
                        </m:r>
                      </m:e>
                      <m:sup>
                        <m:r>
                          <a:rPr lang="en-US" sz="3600" i="1">
                            <a:effectLst/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⊤</m:t>
                        </m:r>
                      </m:sup>
                    </m:sSup>
                    <m:r>
                      <a:rPr lang="en-US" sz="3600" i="1">
                        <a:effectLst/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𝑀</m:t>
                    </m:r>
                  </m:oMath>
                </a14:m>
                <a:r>
                  <a:rPr lang="en-US" sz="3600"/>
                  <a:t> </a:t>
                </a:r>
              </a:p>
            </p:txBody>
          </p:sp>
        </mc:Choice>
        <mc:Fallback xmlns="">
          <p:sp>
            <p:nvSpPr>
              <p:cNvPr id="5" name="Content Placeholder 4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" t="-3" r="4" b="-582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Mutually recursive similarity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0000"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dirty="0">
                    <a:sym typeface="+mn-ea"/>
                  </a:rPr>
                  <a:t>Two </a:t>
                </a:r>
                <a:r>
                  <a:rPr lang="en-US" dirty="0">
                    <a:effectLst>
                      <a:glow rad="63500">
                        <a:schemeClr val="accent4">
                          <a:satMod val="175000"/>
                          <a:alpha val="40000"/>
                        </a:schemeClr>
                      </a:glow>
                    </a:effectLst>
                    <a:sym typeface="+mn-ea"/>
                  </a:rPr>
                  <a:t>words</a:t>
                </a:r>
                <a:r>
                  <a:rPr lang="en-US" dirty="0">
                    <a:sym typeface="+mn-ea"/>
                  </a:rPr>
                  <a:t> are similar if they appear in similar </a:t>
                </a:r>
                <a:r>
                  <a:rPr lang="en-US" dirty="0">
                    <a:effectLst>
                      <a:glow rad="63500">
                        <a:schemeClr val="accent5">
                          <a:satMod val="175000"/>
                          <a:alpha val="40000"/>
                        </a:schemeClr>
                      </a:glow>
                    </a:effectLst>
                    <a:sym typeface="+mn-ea"/>
                  </a:rPr>
                  <a:t>documents</a:t>
                </a:r>
                <a:endParaRPr lang="en-US" b="0" dirty="0">
                  <a:effectLst>
                    <a:glow rad="63500">
                      <a:schemeClr val="accent5">
                        <a:satMod val="175000"/>
                        <a:alpha val="40000"/>
                      </a:schemeClr>
                    </a:glow>
                  </a:effectLst>
                </a:endParaRPr>
              </a:p>
              <a:p>
                <a:pPr>
                  <a:lnSpc>
                    <a:spcPct val="110000"/>
                  </a:lnSpc>
                </a:pPr>
                <a:r>
                  <a:rPr lang="en-US" dirty="0">
                    <a:sym typeface="+mn-ea"/>
                  </a:rPr>
                  <a:t>Two </a:t>
                </a:r>
                <a:r>
                  <a:rPr lang="en-US" dirty="0">
                    <a:effectLst>
                      <a:glow rad="63500">
                        <a:schemeClr val="accent5">
                          <a:satMod val="175000"/>
                          <a:alpha val="40000"/>
                        </a:schemeClr>
                      </a:glow>
                    </a:effectLst>
                    <a:sym typeface="+mn-ea"/>
                  </a:rPr>
                  <a:t>documents</a:t>
                </a:r>
                <a:r>
                  <a:rPr lang="en-US" dirty="0">
                    <a:sym typeface="+mn-ea"/>
                  </a:rPr>
                  <a:t> are similar if they contain similar </a:t>
                </a:r>
                <a:r>
                  <a:rPr lang="en-US" dirty="0">
                    <a:effectLst>
                      <a:glow rad="63500">
                        <a:schemeClr val="accent4">
                          <a:satMod val="175000"/>
                          <a:alpha val="40000"/>
                        </a:schemeClr>
                      </a:glow>
                    </a:effectLst>
                    <a:sym typeface="+mn-ea"/>
                  </a:rPr>
                  <a:t>words </a:t>
                </a:r>
                <a:endParaRPr lang="en-US" b="0" dirty="0">
                  <a:effectLst>
                    <a:glow rad="63500">
                      <a:schemeClr val="accent4">
                        <a:satMod val="175000"/>
                        <a:alpha val="40000"/>
                      </a:schemeClr>
                    </a:glow>
                  </a:effectLst>
                </a:endParaRPr>
              </a:p>
              <a:p>
                <a:pPr>
                  <a:lnSpc>
                    <a:spcPct val="120000"/>
                  </a:lnSpc>
                </a:pPr>
                <a:r>
                  <a:rPr lang="en-US" dirty="0">
                    <a:sym typeface="+mn-ea"/>
                  </a:rPr>
                  <a:t>Turn this into a random walk problem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dirty="0">
                    <a:sym typeface="+mn-ea"/>
                  </a:rPr>
                  <a:t>Bipartite graph between words and docs </a:t>
                </a:r>
                <a:endParaRPr lang="en-US" dirty="0"/>
              </a:p>
              <a:p>
                <a:pPr>
                  <a:lnSpc>
                    <a:spcPct val="120000"/>
                  </a:lnSpc>
                </a:pPr>
                <a:r>
                  <a:rPr lang="en-US" dirty="0">
                    <a:sym typeface="+mn-ea"/>
                  </a:rPr>
                  <a:t>Expressed via adjacency matrix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p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5" name="Content Placeholder 4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" t="-3" r="4" b="3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Back to term-doc matrix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r>
                  <a:rPr lang="en-US" sz="4000"/>
                  <a:t>Suppose </a:t>
                </a: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𝑀</m:t>
                    </m:r>
                  </m:oMath>
                </a14:m>
                <a:r>
                  <a:rPr lang="en-US" sz="4000"/>
                  <a:t> is the term (rows) x doc (cols) matrix</a:t>
                </a:r>
              </a:p>
              <a:p>
                <a:r>
                  <a:rPr lang="en-US" sz="4000"/>
                  <a:t>What is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4000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</m:ctrlPr>
                      </m:dPr>
                      <m:e>
                        <m:r>
                          <a:rPr lang="en-US" sz="4000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𝑀</m:t>
                        </m:r>
                        <m:sSup>
                          <m:sSupPr>
                            <m:ctrlPr>
                              <a:rPr lang="en-US" sz="4000" i="1"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</m:ctrlPr>
                          </m:sSupPr>
                          <m:e>
                            <m:r>
                              <a:rPr lang="en-US" sz="4000" i="1"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  <m:t>𝑀</m:t>
                            </m:r>
                          </m:e>
                          <m:sup>
                            <m:r>
                              <a:rPr lang="en-US" sz="4000" i="1"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  <m:t>⊤</m:t>
                            </m:r>
                          </m:sup>
                        </m:sSup>
                      </m:e>
                    </m:d>
                    <m:r>
                      <a:rPr lang="en-US" sz="4000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[</m:t>
                    </m:r>
                    <m:r>
                      <a:rPr lang="en-US" sz="4000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𝑖</m:t>
                    </m:r>
                    <m:r>
                      <a:rPr lang="en-US" sz="4000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,</m:t>
                    </m:r>
                    <m:r>
                      <a:rPr lang="en-US" sz="4000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𝑗</m:t>
                    </m:r>
                    <m:r>
                      <a:rPr lang="en-US" sz="4000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]</m:t>
                    </m:r>
                  </m:oMath>
                </a14:m>
                <a:r>
                  <a:rPr lang="en-US" sz="4000"/>
                  <a:t>?</a:t>
                </a:r>
              </a:p>
              <a:p>
                <a:pPr lvl="1"/>
                <a:r>
                  <a:rPr lang="en-US" sz="3600"/>
                  <a:t>Number of docs that contain both words </a:t>
                </a:r>
                <a14:m>
                  <m:oMath xmlns:m="http://schemas.openxmlformats.org/officeDocument/2006/math">
                    <m:r>
                      <a:rPr lang="en-US" sz="3600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𝑖</m:t>
                    </m:r>
                  </m:oMath>
                </a14:m>
                <a:r>
                  <a:rPr lang="en-US" sz="3600"/>
                  <a:t> and </a:t>
                </a:r>
                <a14:m>
                  <m:oMath xmlns:m="http://schemas.openxmlformats.org/officeDocument/2006/math">
                    <m:r>
                      <a:rPr lang="en-US" sz="3600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𝑗</m:t>
                    </m:r>
                  </m:oMath>
                </a14:m>
                <a:endParaRPr lang="en-US" sz="3600" i="1">
                  <a:latin typeface="DejaVu Math TeX Gyre" panose="02000503000000000000" charset="0"/>
                  <a:cs typeface="DejaVu Math TeX Gyre" panose="02000503000000000000" charset="0"/>
                </a:endParaRPr>
              </a:p>
              <a:p>
                <a:pPr lvl="1"/>
                <a:r>
                  <a:rPr lang="en-US" sz="3600"/>
                  <a:t>The number of 2-hop paths between bipartite term-document graph ― a form of similarity</a:t>
                </a:r>
              </a:p>
              <a:p>
                <a:pPr lvl="0"/>
                <a:r>
                  <a:rPr lang="en-US" sz="4000"/>
                  <a:t>Closely related to principal component analysis (PCA)</a:t>
                </a:r>
              </a:p>
              <a:p>
                <a:pPr lvl="1"/>
                <a:endParaRPr lang="en-US" sz="4000"/>
              </a:p>
            </p:txBody>
          </p:sp>
        </mc:Choice>
        <mc:Fallback xmlns="">
          <p:sp>
            <p:nvSpPr>
              <p:cNvPr id="5" name="Content Placeholder 4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" t="-3" r="4" b="3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walk on word-doc graph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idx="1"/>
              </p:nvPr>
            </p:nvSpPr>
            <p:spPr>
              <a:xfrm>
                <a:off x="310661" y="844062"/>
                <a:ext cx="7895612" cy="5648324"/>
              </a:xfrm>
            </p:spPr>
            <p:txBody>
              <a:bodyPr>
                <a:normAutofit fontScale="55000" lnSpcReduction="2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dirty="0"/>
                  <a:t>Bipartite graph between words and docs 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dirty="0"/>
                  <a:t>Expressed via adjacency matrix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p>
                  </m:oMath>
                </a14:m>
                <a:endParaRPr lang="en-IN" dirty="0"/>
              </a:p>
              <a:p>
                <a:pPr>
                  <a:lnSpc>
                    <a:spcPct val="120000"/>
                  </a:lnSpc>
                </a:pPr>
                <a:r>
                  <a:rPr lang="en-IN" dirty="0"/>
                  <a:t>Two similar questions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en-IN" dirty="0"/>
                  <a:t>If a random surfer starts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IN" dirty="0"/>
                  <a:t>, and resets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IN" dirty="0"/>
                  <a:t> </a:t>
                </a:r>
                <a:r>
                  <a:rPr lang="en-IN" dirty="0" err="1"/>
                  <a:t>w.p.</a:t>
                </a:r>
                <a:r>
                  <a:rPr lang="en-IN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IN" dirty="0"/>
                  <a:t> every step, what is the steady state probability of visiting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IN" dirty="0"/>
                  <a:t>?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en-IN" dirty="0"/>
                  <a:t>How many paths of length 2, 4, 6,… exist between words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IN" dirty="0"/>
                  <a:t>? </a:t>
                </a:r>
                <a:r>
                  <a:rPr lang="en-IN" dirty="0">
                    <a:solidFill>
                      <a:srgbClr val="FF0000"/>
                    </a:solidFill>
                    <a:sym typeface="Wingdings" panose="05000000000000000000" pitchFamily="2" charset="2"/>
                  </a:rPr>
                  <a:t></a:t>
                </a:r>
              </a:p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</m:sup>
                    </m:sSubSup>
                  </m:oMath>
                </a14:m>
                <a:r>
                  <a:rPr lang="en-IN" dirty="0"/>
                  <a:t>;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⊤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IN" dirty="0"/>
                  <a:t> gives the number of 2-hop paths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IN" dirty="0"/>
              </a:p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⊤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IN" dirty="0"/>
                  <a:t> gives the number of 4-hop paths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IN" dirty="0"/>
                  <a:t>, and so on</a:t>
                </a:r>
              </a:p>
            </p:txBody>
          </p:sp>
        </mc:Choice>
        <mc:Fallback xmlns="">
          <p:sp>
            <p:nvSpPr>
              <p:cNvPr id="5" name="Content Placeholder 4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0661" y="844062"/>
                <a:ext cx="7895612" cy="5648324"/>
              </a:xfrm>
              <a:blipFill rotWithShape="1">
                <a:blip r:embed="rId2"/>
                <a:stretch>
                  <a:fillRect l="-2" t="-3" r="2" b="3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: Rounded Corners 5"/>
          <p:cNvSpPr/>
          <p:nvPr/>
        </p:nvSpPr>
        <p:spPr>
          <a:xfrm>
            <a:off x="8479970" y="1105677"/>
            <a:ext cx="1138335" cy="382555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car</a:t>
            </a:r>
            <a:endParaRPr lang="en-IN" dirty="0"/>
          </a:p>
        </p:txBody>
      </p:sp>
      <p:sp>
        <p:nvSpPr>
          <p:cNvPr id="7" name="Rectangle: Rounded Corners 6"/>
          <p:cNvSpPr/>
          <p:nvPr/>
        </p:nvSpPr>
        <p:spPr>
          <a:xfrm>
            <a:off x="8479970" y="2063476"/>
            <a:ext cx="1138335" cy="382555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sedan</a:t>
            </a:r>
            <a:endParaRPr lang="en-IN" dirty="0"/>
          </a:p>
        </p:txBody>
      </p:sp>
      <p:sp>
        <p:nvSpPr>
          <p:cNvPr id="8" name="Rectangle: Rounded Corners 7"/>
          <p:cNvSpPr/>
          <p:nvPr/>
        </p:nvSpPr>
        <p:spPr>
          <a:xfrm>
            <a:off x="8479970" y="3021275"/>
            <a:ext cx="1138335" cy="382555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scold</a:t>
            </a:r>
            <a:endParaRPr lang="en-IN" dirty="0"/>
          </a:p>
        </p:txBody>
      </p:sp>
      <p:sp>
        <p:nvSpPr>
          <p:cNvPr id="9" name="Rectangle: Rounded Corners 8"/>
          <p:cNvSpPr/>
          <p:nvPr/>
        </p:nvSpPr>
        <p:spPr>
          <a:xfrm>
            <a:off x="8479970" y="3979074"/>
            <a:ext cx="1138335" cy="382555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rebuke</a:t>
            </a:r>
            <a:endParaRPr lang="en-IN" dirty="0"/>
          </a:p>
        </p:txBody>
      </p:sp>
      <p:sp>
        <p:nvSpPr>
          <p:cNvPr id="10" name="Rectangle: Rounded Corners 9"/>
          <p:cNvSpPr/>
          <p:nvPr/>
        </p:nvSpPr>
        <p:spPr>
          <a:xfrm>
            <a:off x="8479970" y="4936873"/>
            <a:ext cx="1138335" cy="382555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jaguar</a:t>
            </a:r>
            <a:endParaRPr lang="en-IN" dirty="0"/>
          </a:p>
        </p:txBody>
      </p:sp>
      <p:sp>
        <p:nvSpPr>
          <p:cNvPr id="11" name="Rectangle: Rounded Corners 10"/>
          <p:cNvSpPr/>
          <p:nvPr/>
        </p:nvSpPr>
        <p:spPr>
          <a:xfrm>
            <a:off x="8479970" y="5894673"/>
            <a:ext cx="1138335" cy="382555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cat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Flowchart: Internal Storage 11"/>
              <p:cNvSpPr/>
              <p:nvPr/>
            </p:nvSpPr>
            <p:spPr>
              <a:xfrm>
                <a:off x="11070772" y="839754"/>
                <a:ext cx="699796" cy="382555"/>
              </a:xfrm>
              <a:prstGeom prst="flowChartInternalStorage">
                <a:avLst/>
              </a:prstGeom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2" name="Flowchart: Internal Storag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70772" y="839754"/>
                <a:ext cx="699796" cy="382555"/>
              </a:xfrm>
              <a:prstGeom prst="flowChartInternalStorage">
                <a:avLst/>
              </a:prstGeom>
              <a:blipFill rotWithShape="1">
                <a:blip r:embed="rId3"/>
                <a:stretch>
                  <a:fillRect l="-6922" t="-7710" r="-6867" b="-17446"/>
                </a:stretch>
              </a:blipFill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Flowchart: Internal Storage 12"/>
              <p:cNvSpPr/>
              <p:nvPr/>
            </p:nvSpPr>
            <p:spPr>
              <a:xfrm>
                <a:off x="11070772" y="1506698"/>
                <a:ext cx="699796" cy="382555"/>
              </a:xfrm>
              <a:prstGeom prst="flowChartInternalStorage">
                <a:avLst/>
              </a:prstGeom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3" name="Flowchart: Internal Storag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70772" y="1506698"/>
                <a:ext cx="699796" cy="382555"/>
              </a:xfrm>
              <a:prstGeom prst="flowChartInternalStorage">
                <a:avLst/>
              </a:prstGeom>
              <a:blipFill rotWithShape="1">
                <a:blip r:embed="rId4"/>
                <a:stretch>
                  <a:fillRect l="-6922" t="-7760" r="-6867" b="-17561"/>
                </a:stretch>
              </a:blipFill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Flowchart: Internal Storage 13"/>
              <p:cNvSpPr/>
              <p:nvPr/>
            </p:nvSpPr>
            <p:spPr>
              <a:xfrm>
                <a:off x="11070772" y="2173642"/>
                <a:ext cx="699796" cy="382555"/>
              </a:xfrm>
              <a:prstGeom prst="flowChartInternalStorage">
                <a:avLst/>
              </a:prstGeom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4" name="Flowchart: Internal Storag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70772" y="2173642"/>
                <a:ext cx="699796" cy="382555"/>
              </a:xfrm>
              <a:prstGeom prst="flowChartInternalStorage">
                <a:avLst/>
              </a:prstGeom>
              <a:blipFill rotWithShape="1">
                <a:blip r:embed="rId5"/>
                <a:stretch>
                  <a:fillRect l="-6922" t="-7645" r="-6867" b="-17511"/>
                </a:stretch>
              </a:blipFill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Flowchart: Internal Storage 14"/>
              <p:cNvSpPr/>
              <p:nvPr/>
            </p:nvSpPr>
            <p:spPr>
              <a:xfrm>
                <a:off x="11070772" y="2840586"/>
                <a:ext cx="699796" cy="382555"/>
              </a:xfrm>
              <a:prstGeom prst="flowChartInternalStorage">
                <a:avLst/>
              </a:prstGeom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5" name="Flowchart: Internal Storag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70772" y="2840586"/>
                <a:ext cx="699796" cy="382555"/>
              </a:xfrm>
              <a:prstGeom prst="flowChartInternalStorage">
                <a:avLst/>
              </a:prstGeom>
              <a:blipFill rotWithShape="1">
                <a:blip r:embed="rId6"/>
                <a:stretch>
                  <a:fillRect l="-6922" t="-7696" r="-6867" b="-17460"/>
                </a:stretch>
              </a:blipFill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Flowchart: Internal Storage 15"/>
              <p:cNvSpPr/>
              <p:nvPr/>
            </p:nvSpPr>
            <p:spPr>
              <a:xfrm>
                <a:off x="11070772" y="4174474"/>
                <a:ext cx="699796" cy="382555"/>
              </a:xfrm>
              <a:prstGeom prst="flowChartInternalStorage">
                <a:avLst/>
              </a:prstGeom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6" name="Flowchart: Internal Storag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70772" y="4174474"/>
                <a:ext cx="699796" cy="382555"/>
              </a:xfrm>
              <a:prstGeom prst="flowChartInternalStorage">
                <a:avLst/>
              </a:prstGeom>
              <a:blipFill rotWithShape="1">
                <a:blip r:embed="rId7"/>
                <a:stretch>
                  <a:fillRect l="-6922" t="-7631" r="-6867" b="-17525"/>
                </a:stretch>
              </a:blipFill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Flowchart: Internal Storage 16"/>
              <p:cNvSpPr/>
              <p:nvPr/>
            </p:nvSpPr>
            <p:spPr>
              <a:xfrm>
                <a:off x="11070772" y="4841418"/>
                <a:ext cx="699796" cy="382555"/>
              </a:xfrm>
              <a:prstGeom prst="flowChartInternalStorage">
                <a:avLst/>
              </a:prstGeom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7" name="Flowchart: Internal Storag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70772" y="4841418"/>
                <a:ext cx="699796" cy="382555"/>
              </a:xfrm>
              <a:prstGeom prst="flowChartInternalStorage">
                <a:avLst/>
              </a:prstGeom>
              <a:blipFill rotWithShape="1">
                <a:blip r:embed="rId8"/>
                <a:stretch>
                  <a:fillRect l="-6922" t="-7682" r="-6867" b="-17474"/>
                </a:stretch>
              </a:blipFill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Flowchart: Internal Storage 17"/>
              <p:cNvSpPr/>
              <p:nvPr/>
            </p:nvSpPr>
            <p:spPr>
              <a:xfrm>
                <a:off x="11070772" y="5508362"/>
                <a:ext cx="699796" cy="382555"/>
              </a:xfrm>
              <a:prstGeom prst="flowChartInternalStorage">
                <a:avLst/>
              </a:prstGeom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8" name="Flowchart: Internal Storag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70772" y="5508362"/>
                <a:ext cx="699796" cy="382555"/>
              </a:xfrm>
              <a:prstGeom prst="flowChartInternalStorage">
                <a:avLst/>
              </a:prstGeom>
              <a:blipFill rotWithShape="1">
                <a:blip r:embed="rId9"/>
                <a:stretch>
                  <a:fillRect l="-6922" t="-7733" r="-6867" b="-17423"/>
                </a:stretch>
              </a:blipFill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Flowchart: Internal Storage 18"/>
              <p:cNvSpPr/>
              <p:nvPr/>
            </p:nvSpPr>
            <p:spPr>
              <a:xfrm>
                <a:off x="11070772" y="6175307"/>
                <a:ext cx="699796" cy="382555"/>
              </a:xfrm>
              <a:prstGeom prst="flowChartInternalStorage">
                <a:avLst/>
              </a:prstGeom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9" name="Flowchart: Internal Storag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70772" y="6175307"/>
                <a:ext cx="699796" cy="382555"/>
              </a:xfrm>
              <a:prstGeom prst="flowChartInternalStorage">
                <a:avLst/>
              </a:prstGeom>
              <a:blipFill rotWithShape="1">
                <a:blip r:embed="rId10"/>
                <a:stretch>
                  <a:fillRect l="-6922" t="-7618" r="-6867" b="-17538"/>
                </a:stretch>
              </a:blipFill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Flowchart: Internal Storage 19"/>
              <p:cNvSpPr/>
              <p:nvPr/>
            </p:nvSpPr>
            <p:spPr>
              <a:xfrm>
                <a:off x="11070772" y="3507530"/>
                <a:ext cx="699796" cy="382555"/>
              </a:xfrm>
              <a:prstGeom prst="flowChartInternalStorage">
                <a:avLst/>
              </a:prstGeom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20" name="Flowchart: Internal Storag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70772" y="3507530"/>
                <a:ext cx="699796" cy="382555"/>
              </a:xfrm>
              <a:prstGeom prst="flowChartInternalStorage">
                <a:avLst/>
              </a:prstGeom>
              <a:blipFill rotWithShape="1">
                <a:blip r:embed="rId11"/>
                <a:stretch>
                  <a:fillRect l="-6922" t="-7747" r="-6867" b="-17409"/>
                </a:stretch>
              </a:blipFill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Connector 21"/>
          <p:cNvCxnSpPr>
            <a:stCxn id="6" idx="3"/>
            <a:endCxn id="12" idx="1"/>
          </p:cNvCxnSpPr>
          <p:nvPr/>
        </p:nvCxnSpPr>
        <p:spPr>
          <a:xfrm flipV="1">
            <a:off x="9618305" y="1031032"/>
            <a:ext cx="1452467" cy="265923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6" idx="3"/>
            <a:endCxn id="13" idx="1"/>
          </p:cNvCxnSpPr>
          <p:nvPr/>
        </p:nvCxnSpPr>
        <p:spPr>
          <a:xfrm>
            <a:off x="9618305" y="1296955"/>
            <a:ext cx="1452467" cy="401021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7" idx="3"/>
            <a:endCxn id="13" idx="1"/>
          </p:cNvCxnSpPr>
          <p:nvPr/>
        </p:nvCxnSpPr>
        <p:spPr>
          <a:xfrm flipV="1">
            <a:off x="9618305" y="1697976"/>
            <a:ext cx="1452467" cy="556778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7" idx="3"/>
            <a:endCxn id="14" idx="1"/>
          </p:cNvCxnSpPr>
          <p:nvPr/>
        </p:nvCxnSpPr>
        <p:spPr>
          <a:xfrm>
            <a:off x="9618305" y="2254754"/>
            <a:ext cx="1452467" cy="110166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10" idx="3"/>
            <a:endCxn id="14" idx="1"/>
          </p:cNvCxnSpPr>
          <p:nvPr/>
        </p:nvCxnSpPr>
        <p:spPr>
          <a:xfrm flipV="1">
            <a:off x="9618305" y="2364920"/>
            <a:ext cx="1452467" cy="2763231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10" idx="3"/>
            <a:endCxn id="19" idx="1"/>
          </p:cNvCxnSpPr>
          <p:nvPr/>
        </p:nvCxnSpPr>
        <p:spPr>
          <a:xfrm>
            <a:off x="9618305" y="5128151"/>
            <a:ext cx="1452467" cy="123843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11" idx="3"/>
            <a:endCxn id="19" idx="1"/>
          </p:cNvCxnSpPr>
          <p:nvPr/>
        </p:nvCxnSpPr>
        <p:spPr>
          <a:xfrm>
            <a:off x="9618305" y="6085951"/>
            <a:ext cx="1452467" cy="28063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11" idx="3"/>
            <a:endCxn id="18" idx="1"/>
          </p:cNvCxnSpPr>
          <p:nvPr/>
        </p:nvCxnSpPr>
        <p:spPr>
          <a:xfrm flipV="1">
            <a:off x="9618305" y="5699640"/>
            <a:ext cx="1452467" cy="386311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stCxn id="8" idx="3"/>
            <a:endCxn id="18" idx="1"/>
          </p:cNvCxnSpPr>
          <p:nvPr/>
        </p:nvCxnSpPr>
        <p:spPr>
          <a:xfrm>
            <a:off x="9618305" y="3212553"/>
            <a:ext cx="1452467" cy="2487087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8" idx="3"/>
            <a:endCxn id="15" idx="1"/>
          </p:cNvCxnSpPr>
          <p:nvPr/>
        </p:nvCxnSpPr>
        <p:spPr>
          <a:xfrm flipV="1">
            <a:off x="9618305" y="3031864"/>
            <a:ext cx="1452467" cy="180689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/>
          <p:cNvCxnSpPr>
            <a:stCxn id="9" idx="3"/>
            <a:endCxn id="16" idx="1"/>
          </p:cNvCxnSpPr>
          <p:nvPr/>
        </p:nvCxnSpPr>
        <p:spPr>
          <a:xfrm>
            <a:off x="9618305" y="4170352"/>
            <a:ext cx="1452467" cy="19540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/>
          <p:cNvCxnSpPr>
            <a:stCxn id="8" idx="3"/>
            <a:endCxn id="16" idx="1"/>
          </p:cNvCxnSpPr>
          <p:nvPr/>
        </p:nvCxnSpPr>
        <p:spPr>
          <a:xfrm>
            <a:off x="9618305" y="3212553"/>
            <a:ext cx="1452467" cy="1153199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7" idx="3"/>
            <a:endCxn id="12" idx="1"/>
          </p:cNvCxnSpPr>
          <p:nvPr/>
        </p:nvCxnSpPr>
        <p:spPr>
          <a:xfrm flipV="1">
            <a:off x="9618305" y="1031032"/>
            <a:ext cx="1452467" cy="1223722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endCxn id="17" idx="1"/>
          </p:cNvCxnSpPr>
          <p:nvPr/>
        </p:nvCxnSpPr>
        <p:spPr>
          <a:xfrm>
            <a:off x="9644742" y="4174474"/>
            <a:ext cx="1426030" cy="858222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/>
          <p:cNvCxnSpPr>
            <a:stCxn id="11" idx="3"/>
            <a:endCxn id="17" idx="1"/>
          </p:cNvCxnSpPr>
          <p:nvPr/>
        </p:nvCxnSpPr>
        <p:spPr>
          <a:xfrm flipV="1">
            <a:off x="9618305" y="5032696"/>
            <a:ext cx="1452467" cy="1053255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/>
          <p:cNvCxnSpPr>
            <a:stCxn id="10" idx="3"/>
          </p:cNvCxnSpPr>
          <p:nvPr/>
        </p:nvCxnSpPr>
        <p:spPr>
          <a:xfrm flipV="1">
            <a:off x="9618305" y="5032696"/>
            <a:ext cx="1452467" cy="95455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Spreading activation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idx="1"/>
              </p:nvPr>
            </p:nvSpPr>
            <p:spPr>
              <a:xfrm>
                <a:off x="310661" y="844062"/>
                <a:ext cx="7895612" cy="5648324"/>
              </a:xfrm>
            </p:spPr>
            <p:txBody>
              <a:bodyPr>
                <a:normAutofit fontScale="62500" lnSpcReduction="20000"/>
              </a:bodyPr>
              <a:lstStyle/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⊤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IN" dirty="0"/>
                  <a:t> gives the number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IN" dirty="0"/>
                  <a:t>-hop paths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IN" dirty="0"/>
              </a:p>
              <a:p>
                <a:pPr>
                  <a:lnSpc>
                    <a:spcPct val="120000"/>
                  </a:lnSpc>
                </a:pPr>
                <a:r>
                  <a:rPr lang="en-IN" dirty="0"/>
                  <a:t>Start with a vector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(0)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</m:sup>
                    </m:sSup>
                  </m:oMath>
                </a14:m>
                <a:endParaRPr lang="en-IN" dirty="0"/>
              </a:p>
              <a:p>
                <a:pPr lvl="1">
                  <a:lnSpc>
                    <a:spcPct val="120000"/>
                  </a:lnSpc>
                </a:pPr>
                <a:r>
                  <a:rPr lang="en-IN" dirty="0"/>
                  <a:t>Elements sampled from some distribution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en-IN" dirty="0"/>
                  <a:t>Or the impulse at word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IN" dirty="0"/>
                  <a:t>: set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(0)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sub>
                    </m:sSub>
                  </m:oMath>
                </a14:m>
                <a:endParaRPr lang="en-IN" dirty="0"/>
              </a:p>
              <a:p>
                <a:pPr>
                  <a:lnSpc>
                    <a:spcPct val="120000"/>
                  </a:lnSpc>
                </a:pPr>
                <a:r>
                  <a:rPr lang="en-IN" dirty="0"/>
                  <a:t>Repeat</a:t>
                </a:r>
              </a:p>
              <a:p>
                <a:pPr lvl="1">
                  <a:lnSpc>
                    <a:spcPct val="12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+1)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←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⊤</m:t>
                            </m:r>
                          </m:sup>
                        </m:sSup>
                      </m:e>
                    </m:d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endParaRPr lang="en-IN" dirty="0"/>
              </a:p>
              <a:p>
                <a:pPr lvl="1">
                  <a:lnSpc>
                    <a:spcPct val="12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e>
                        </m:d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←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e>
                        </m:d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/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𝒗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e>
                                </m:d>
                              </m:sup>
                            </m:sSup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IN" dirty="0"/>
              </a:p>
              <a:p>
                <a:pPr>
                  <a:lnSpc>
                    <a:spcPct val="120000"/>
                  </a:lnSpc>
                </a:pPr>
                <a:r>
                  <a:rPr lang="en-IN" dirty="0"/>
                  <a:t>(If this converges) finds an eigenvector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𝒖</m:t>
                    </m:r>
                  </m:oMath>
                </a14:m>
                <a:r>
                  <a:rPr lang="en-IN" dirty="0"/>
                  <a:t> such that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⊤</m:t>
                            </m:r>
                          </m:sup>
                        </m:sSup>
                      </m:e>
                    </m:d>
                    <m:r>
                      <a:rPr lang="en-US" b="1" i="1" smtClean="0">
                        <a:latin typeface="Cambria Math" panose="02040503050406030204" pitchFamily="18" charset="0"/>
                      </a:rPr>
                      <m:t>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𝒖</m:t>
                    </m:r>
                  </m:oMath>
                </a14:m>
                <a:endParaRPr lang="en-IN" b="1" dirty="0"/>
              </a:p>
              <a:p>
                <a:pPr>
                  <a:lnSpc>
                    <a:spcPct val="120000"/>
                  </a:lnSpc>
                </a:pPr>
                <a:endParaRPr lang="en-IN" dirty="0"/>
              </a:p>
            </p:txBody>
          </p:sp>
        </mc:Choice>
        <mc:Fallback xmlns="">
          <p:sp>
            <p:nvSpPr>
              <p:cNvPr id="5" name="Content Placeholder 4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0661" y="844062"/>
                <a:ext cx="7895612" cy="5648324"/>
              </a:xfrm>
              <a:blipFill rotWithShape="1">
                <a:blip r:embed="rId2"/>
                <a:stretch>
                  <a:fillRect l="-2" t="-3" r="2" b="-3426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: Rounded Corners 5"/>
          <p:cNvSpPr/>
          <p:nvPr/>
        </p:nvSpPr>
        <p:spPr>
          <a:xfrm>
            <a:off x="8479970" y="1105677"/>
            <a:ext cx="1138335" cy="382555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car</a:t>
            </a:r>
            <a:endParaRPr lang="en-IN" dirty="0"/>
          </a:p>
        </p:txBody>
      </p:sp>
      <p:sp>
        <p:nvSpPr>
          <p:cNvPr id="7" name="Rectangle: Rounded Corners 6"/>
          <p:cNvSpPr/>
          <p:nvPr/>
        </p:nvSpPr>
        <p:spPr>
          <a:xfrm>
            <a:off x="8479970" y="2063476"/>
            <a:ext cx="1138335" cy="382555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sedan</a:t>
            </a:r>
            <a:endParaRPr lang="en-IN" dirty="0"/>
          </a:p>
        </p:txBody>
      </p:sp>
      <p:sp>
        <p:nvSpPr>
          <p:cNvPr id="8" name="Rectangle: Rounded Corners 7"/>
          <p:cNvSpPr/>
          <p:nvPr/>
        </p:nvSpPr>
        <p:spPr>
          <a:xfrm>
            <a:off x="8479970" y="3021275"/>
            <a:ext cx="1138335" cy="382555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scold</a:t>
            </a:r>
            <a:endParaRPr lang="en-IN" dirty="0"/>
          </a:p>
        </p:txBody>
      </p:sp>
      <p:sp>
        <p:nvSpPr>
          <p:cNvPr id="9" name="Rectangle: Rounded Corners 8"/>
          <p:cNvSpPr/>
          <p:nvPr/>
        </p:nvSpPr>
        <p:spPr>
          <a:xfrm>
            <a:off x="8479970" y="3979074"/>
            <a:ext cx="1138335" cy="382555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rebuke</a:t>
            </a:r>
            <a:endParaRPr lang="en-IN" dirty="0"/>
          </a:p>
        </p:txBody>
      </p:sp>
      <p:sp>
        <p:nvSpPr>
          <p:cNvPr id="10" name="Rectangle: Rounded Corners 9"/>
          <p:cNvSpPr/>
          <p:nvPr/>
        </p:nvSpPr>
        <p:spPr>
          <a:xfrm>
            <a:off x="8479970" y="4936873"/>
            <a:ext cx="1138335" cy="382555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jaguar</a:t>
            </a:r>
            <a:endParaRPr lang="en-IN" dirty="0"/>
          </a:p>
        </p:txBody>
      </p:sp>
      <p:sp>
        <p:nvSpPr>
          <p:cNvPr id="11" name="Rectangle: Rounded Corners 10"/>
          <p:cNvSpPr/>
          <p:nvPr/>
        </p:nvSpPr>
        <p:spPr>
          <a:xfrm>
            <a:off x="8479970" y="5894673"/>
            <a:ext cx="1138335" cy="382555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cat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Flowchart: Internal Storage 11"/>
              <p:cNvSpPr/>
              <p:nvPr/>
            </p:nvSpPr>
            <p:spPr>
              <a:xfrm>
                <a:off x="11070772" y="839754"/>
                <a:ext cx="699796" cy="382555"/>
              </a:xfrm>
              <a:prstGeom prst="flowChartInternalStorage">
                <a:avLst/>
              </a:prstGeom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2" name="Flowchart: Internal Storag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70772" y="839754"/>
                <a:ext cx="699796" cy="382555"/>
              </a:xfrm>
              <a:prstGeom prst="flowChartInternalStorage">
                <a:avLst/>
              </a:prstGeom>
              <a:blipFill rotWithShape="1">
                <a:blip r:embed="rId3"/>
                <a:stretch>
                  <a:fillRect l="-6922" t="-7710" r="-6867" b="-17446"/>
                </a:stretch>
              </a:blipFill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Flowchart: Internal Storage 12"/>
              <p:cNvSpPr/>
              <p:nvPr/>
            </p:nvSpPr>
            <p:spPr>
              <a:xfrm>
                <a:off x="11070772" y="1506698"/>
                <a:ext cx="699796" cy="382555"/>
              </a:xfrm>
              <a:prstGeom prst="flowChartInternalStorage">
                <a:avLst/>
              </a:prstGeom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3" name="Flowchart: Internal Storag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70772" y="1506698"/>
                <a:ext cx="699796" cy="382555"/>
              </a:xfrm>
              <a:prstGeom prst="flowChartInternalStorage">
                <a:avLst/>
              </a:prstGeom>
              <a:blipFill rotWithShape="1">
                <a:blip r:embed="rId4"/>
                <a:stretch>
                  <a:fillRect l="-6922" t="-7760" r="-6867" b="-17561"/>
                </a:stretch>
              </a:blipFill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Flowchart: Internal Storage 13"/>
              <p:cNvSpPr/>
              <p:nvPr/>
            </p:nvSpPr>
            <p:spPr>
              <a:xfrm>
                <a:off x="11070772" y="2173642"/>
                <a:ext cx="699796" cy="382555"/>
              </a:xfrm>
              <a:prstGeom prst="flowChartInternalStorage">
                <a:avLst/>
              </a:prstGeom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4" name="Flowchart: Internal Storag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70772" y="2173642"/>
                <a:ext cx="699796" cy="382555"/>
              </a:xfrm>
              <a:prstGeom prst="flowChartInternalStorage">
                <a:avLst/>
              </a:prstGeom>
              <a:blipFill rotWithShape="1">
                <a:blip r:embed="rId5"/>
                <a:stretch>
                  <a:fillRect l="-6922" t="-7645" r="-6867" b="-17511"/>
                </a:stretch>
              </a:blipFill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Flowchart: Internal Storage 14"/>
              <p:cNvSpPr/>
              <p:nvPr/>
            </p:nvSpPr>
            <p:spPr>
              <a:xfrm>
                <a:off x="11070772" y="2840586"/>
                <a:ext cx="699796" cy="382555"/>
              </a:xfrm>
              <a:prstGeom prst="flowChartInternalStorage">
                <a:avLst/>
              </a:prstGeom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5" name="Flowchart: Internal Storag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70772" y="2840586"/>
                <a:ext cx="699796" cy="382555"/>
              </a:xfrm>
              <a:prstGeom prst="flowChartInternalStorage">
                <a:avLst/>
              </a:prstGeom>
              <a:blipFill rotWithShape="1">
                <a:blip r:embed="rId6"/>
                <a:stretch>
                  <a:fillRect l="-6922" t="-7696" r="-6867" b="-17460"/>
                </a:stretch>
              </a:blipFill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Flowchart: Internal Storage 15"/>
              <p:cNvSpPr/>
              <p:nvPr/>
            </p:nvSpPr>
            <p:spPr>
              <a:xfrm>
                <a:off x="11070772" y="4174474"/>
                <a:ext cx="699796" cy="382555"/>
              </a:xfrm>
              <a:prstGeom prst="flowChartInternalStorage">
                <a:avLst/>
              </a:prstGeom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6" name="Flowchart: Internal Storag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70772" y="4174474"/>
                <a:ext cx="699796" cy="382555"/>
              </a:xfrm>
              <a:prstGeom prst="flowChartInternalStorage">
                <a:avLst/>
              </a:prstGeom>
              <a:blipFill rotWithShape="1">
                <a:blip r:embed="rId7"/>
                <a:stretch>
                  <a:fillRect l="-6922" t="-7631" r="-6867" b="-17525"/>
                </a:stretch>
              </a:blipFill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Flowchart: Internal Storage 16"/>
              <p:cNvSpPr/>
              <p:nvPr/>
            </p:nvSpPr>
            <p:spPr>
              <a:xfrm>
                <a:off x="11070772" y="4841418"/>
                <a:ext cx="699796" cy="382555"/>
              </a:xfrm>
              <a:prstGeom prst="flowChartInternalStorage">
                <a:avLst/>
              </a:prstGeom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7" name="Flowchart: Internal Storag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70772" y="4841418"/>
                <a:ext cx="699796" cy="382555"/>
              </a:xfrm>
              <a:prstGeom prst="flowChartInternalStorage">
                <a:avLst/>
              </a:prstGeom>
              <a:blipFill rotWithShape="1">
                <a:blip r:embed="rId8"/>
                <a:stretch>
                  <a:fillRect l="-6922" t="-7682" r="-6867" b="-17474"/>
                </a:stretch>
              </a:blipFill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Flowchart: Internal Storage 17"/>
              <p:cNvSpPr/>
              <p:nvPr/>
            </p:nvSpPr>
            <p:spPr>
              <a:xfrm>
                <a:off x="11070772" y="5508362"/>
                <a:ext cx="699796" cy="382555"/>
              </a:xfrm>
              <a:prstGeom prst="flowChartInternalStorage">
                <a:avLst/>
              </a:prstGeom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8" name="Flowchart: Internal Storag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70772" y="5508362"/>
                <a:ext cx="699796" cy="382555"/>
              </a:xfrm>
              <a:prstGeom prst="flowChartInternalStorage">
                <a:avLst/>
              </a:prstGeom>
              <a:blipFill rotWithShape="1">
                <a:blip r:embed="rId9"/>
                <a:stretch>
                  <a:fillRect l="-6922" t="-7733" r="-6867" b="-17423"/>
                </a:stretch>
              </a:blipFill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Flowchart: Internal Storage 18"/>
              <p:cNvSpPr/>
              <p:nvPr/>
            </p:nvSpPr>
            <p:spPr>
              <a:xfrm>
                <a:off x="11070772" y="6175307"/>
                <a:ext cx="699796" cy="382555"/>
              </a:xfrm>
              <a:prstGeom prst="flowChartInternalStorage">
                <a:avLst/>
              </a:prstGeom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9" name="Flowchart: Internal Storag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70772" y="6175307"/>
                <a:ext cx="699796" cy="382555"/>
              </a:xfrm>
              <a:prstGeom prst="flowChartInternalStorage">
                <a:avLst/>
              </a:prstGeom>
              <a:blipFill rotWithShape="1">
                <a:blip r:embed="rId10"/>
                <a:stretch>
                  <a:fillRect l="-6922" t="-7618" r="-6867" b="-17538"/>
                </a:stretch>
              </a:blipFill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Flowchart: Internal Storage 19"/>
              <p:cNvSpPr/>
              <p:nvPr/>
            </p:nvSpPr>
            <p:spPr>
              <a:xfrm>
                <a:off x="11070772" y="3507530"/>
                <a:ext cx="699796" cy="382555"/>
              </a:xfrm>
              <a:prstGeom prst="flowChartInternalStorage">
                <a:avLst/>
              </a:prstGeom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20" name="Flowchart: Internal Storag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70772" y="3507530"/>
                <a:ext cx="699796" cy="382555"/>
              </a:xfrm>
              <a:prstGeom prst="flowChartInternalStorage">
                <a:avLst/>
              </a:prstGeom>
              <a:blipFill rotWithShape="1">
                <a:blip r:embed="rId11"/>
                <a:stretch>
                  <a:fillRect l="-6922" t="-7747" r="-6867" b="-17409"/>
                </a:stretch>
              </a:blipFill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Connector 21"/>
          <p:cNvCxnSpPr>
            <a:stCxn id="6" idx="3"/>
            <a:endCxn id="12" idx="1"/>
          </p:cNvCxnSpPr>
          <p:nvPr/>
        </p:nvCxnSpPr>
        <p:spPr>
          <a:xfrm flipV="1">
            <a:off x="9618305" y="1031032"/>
            <a:ext cx="1452467" cy="265923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6" idx="3"/>
            <a:endCxn id="13" idx="1"/>
          </p:cNvCxnSpPr>
          <p:nvPr/>
        </p:nvCxnSpPr>
        <p:spPr>
          <a:xfrm>
            <a:off x="9618305" y="1296955"/>
            <a:ext cx="1452467" cy="401021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7" idx="3"/>
            <a:endCxn id="13" idx="1"/>
          </p:cNvCxnSpPr>
          <p:nvPr/>
        </p:nvCxnSpPr>
        <p:spPr>
          <a:xfrm flipV="1">
            <a:off x="9618305" y="1697976"/>
            <a:ext cx="1452467" cy="556778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7" idx="3"/>
            <a:endCxn id="14" idx="1"/>
          </p:cNvCxnSpPr>
          <p:nvPr/>
        </p:nvCxnSpPr>
        <p:spPr>
          <a:xfrm>
            <a:off x="9618305" y="2254754"/>
            <a:ext cx="1452467" cy="110166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10" idx="3"/>
            <a:endCxn id="14" idx="1"/>
          </p:cNvCxnSpPr>
          <p:nvPr/>
        </p:nvCxnSpPr>
        <p:spPr>
          <a:xfrm flipV="1">
            <a:off x="9618305" y="2364920"/>
            <a:ext cx="1452467" cy="2763231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10" idx="3"/>
            <a:endCxn id="19" idx="1"/>
          </p:cNvCxnSpPr>
          <p:nvPr/>
        </p:nvCxnSpPr>
        <p:spPr>
          <a:xfrm>
            <a:off x="9618305" y="5128151"/>
            <a:ext cx="1452467" cy="123843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11" idx="3"/>
            <a:endCxn id="19" idx="1"/>
          </p:cNvCxnSpPr>
          <p:nvPr/>
        </p:nvCxnSpPr>
        <p:spPr>
          <a:xfrm>
            <a:off x="9618305" y="6085951"/>
            <a:ext cx="1452467" cy="28063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11" idx="3"/>
            <a:endCxn id="18" idx="1"/>
          </p:cNvCxnSpPr>
          <p:nvPr/>
        </p:nvCxnSpPr>
        <p:spPr>
          <a:xfrm flipV="1">
            <a:off x="9618305" y="5699640"/>
            <a:ext cx="1452467" cy="386311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stCxn id="8" idx="3"/>
            <a:endCxn id="18" idx="1"/>
          </p:cNvCxnSpPr>
          <p:nvPr/>
        </p:nvCxnSpPr>
        <p:spPr>
          <a:xfrm>
            <a:off x="9618305" y="3212553"/>
            <a:ext cx="1452467" cy="2487087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8" idx="3"/>
            <a:endCxn id="15" idx="1"/>
          </p:cNvCxnSpPr>
          <p:nvPr/>
        </p:nvCxnSpPr>
        <p:spPr>
          <a:xfrm flipV="1">
            <a:off x="9618305" y="3031864"/>
            <a:ext cx="1452467" cy="180689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/>
          <p:cNvCxnSpPr>
            <a:stCxn id="9" idx="3"/>
            <a:endCxn id="16" idx="1"/>
          </p:cNvCxnSpPr>
          <p:nvPr/>
        </p:nvCxnSpPr>
        <p:spPr>
          <a:xfrm>
            <a:off x="9618305" y="4170352"/>
            <a:ext cx="1452467" cy="19540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/>
          <p:cNvCxnSpPr>
            <a:stCxn id="8" idx="3"/>
            <a:endCxn id="16" idx="1"/>
          </p:cNvCxnSpPr>
          <p:nvPr/>
        </p:nvCxnSpPr>
        <p:spPr>
          <a:xfrm>
            <a:off x="9618305" y="3212553"/>
            <a:ext cx="1452467" cy="1153199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7" idx="3"/>
            <a:endCxn id="12" idx="1"/>
          </p:cNvCxnSpPr>
          <p:nvPr/>
        </p:nvCxnSpPr>
        <p:spPr>
          <a:xfrm flipV="1">
            <a:off x="9618305" y="1031032"/>
            <a:ext cx="1452467" cy="1223722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endCxn id="17" idx="1"/>
          </p:cNvCxnSpPr>
          <p:nvPr/>
        </p:nvCxnSpPr>
        <p:spPr>
          <a:xfrm>
            <a:off x="9644742" y="4174474"/>
            <a:ext cx="1426030" cy="858222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/>
          <p:cNvCxnSpPr>
            <a:stCxn id="11" idx="3"/>
            <a:endCxn id="17" idx="1"/>
          </p:cNvCxnSpPr>
          <p:nvPr/>
        </p:nvCxnSpPr>
        <p:spPr>
          <a:xfrm flipV="1">
            <a:off x="9618305" y="5032696"/>
            <a:ext cx="1452467" cy="1053255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/>
          <p:cNvCxnSpPr>
            <a:stCxn id="10" idx="3"/>
          </p:cNvCxnSpPr>
          <p:nvPr/>
        </p:nvCxnSpPr>
        <p:spPr>
          <a:xfrm flipV="1">
            <a:off x="9618305" y="5032696"/>
            <a:ext cx="1452467" cy="95455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8479970" y="1704587"/>
            <a:ext cx="233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</a:t>
            </a:r>
            <a:endParaRPr lang="en-IN" dirty="0"/>
          </a:p>
        </p:txBody>
      </p:sp>
      <p:sp>
        <p:nvSpPr>
          <p:cNvPr id="37" name="TextBox 36"/>
          <p:cNvSpPr txBox="1"/>
          <p:nvPr/>
        </p:nvSpPr>
        <p:spPr>
          <a:xfrm>
            <a:off x="8479970" y="753254"/>
            <a:ext cx="233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0</a:t>
            </a:r>
            <a:endParaRPr lang="en-IN" dirty="0"/>
          </a:p>
        </p:txBody>
      </p:sp>
      <p:sp>
        <p:nvSpPr>
          <p:cNvPr id="38" name="TextBox 37"/>
          <p:cNvSpPr txBox="1"/>
          <p:nvPr/>
        </p:nvSpPr>
        <p:spPr>
          <a:xfrm>
            <a:off x="8475303" y="2658073"/>
            <a:ext cx="233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0</a:t>
            </a:r>
            <a:endParaRPr lang="en-IN" dirty="0"/>
          </a:p>
        </p:txBody>
      </p:sp>
      <p:sp>
        <p:nvSpPr>
          <p:cNvPr id="40" name="TextBox 39"/>
          <p:cNvSpPr txBox="1"/>
          <p:nvPr/>
        </p:nvSpPr>
        <p:spPr>
          <a:xfrm>
            <a:off x="8481522" y="3615872"/>
            <a:ext cx="233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0</a:t>
            </a:r>
            <a:endParaRPr lang="en-IN" dirty="0"/>
          </a:p>
        </p:txBody>
      </p:sp>
      <p:sp>
        <p:nvSpPr>
          <p:cNvPr id="41" name="TextBox 40"/>
          <p:cNvSpPr txBox="1"/>
          <p:nvPr/>
        </p:nvSpPr>
        <p:spPr>
          <a:xfrm>
            <a:off x="8483079" y="4562892"/>
            <a:ext cx="233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0</a:t>
            </a:r>
            <a:endParaRPr lang="en-IN" dirty="0"/>
          </a:p>
        </p:txBody>
      </p:sp>
      <p:sp>
        <p:nvSpPr>
          <p:cNvPr id="43" name="TextBox 42"/>
          <p:cNvSpPr txBox="1"/>
          <p:nvPr/>
        </p:nvSpPr>
        <p:spPr>
          <a:xfrm>
            <a:off x="8475303" y="5525547"/>
            <a:ext cx="233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0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: Rounded Corners 26"/>
              <p:cNvSpPr/>
              <p:nvPr/>
            </p:nvSpPr>
            <p:spPr>
              <a:xfrm>
                <a:off x="5011507" y="3701417"/>
                <a:ext cx="3225282" cy="1509189"/>
              </a:xfrm>
              <a:prstGeom prst="roundRect">
                <a:avLst>
                  <a:gd name="adj" fmla="val 7468"/>
                </a:avLst>
              </a:prstGeom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tx1"/>
                    </a:solidFill>
                  </a:rPr>
                  <a:t>Depending on whether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is connected,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(∞)</m:t>
                        </m:r>
                      </m:sup>
                    </m:sSup>
                  </m:oMath>
                </a14:m>
                <a:r>
                  <a:rPr lang="en-IN" sz="2000" dirty="0">
                    <a:solidFill>
                      <a:schemeClr val="tx1"/>
                    </a:solidFill>
                  </a:rPr>
                  <a:t> may or may not be sensitive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(0)</m:t>
                        </m:r>
                      </m:sup>
                    </m:sSup>
                  </m:oMath>
                </a14:m>
                <a:r>
                  <a:rPr lang="en-IN" sz="2000" dirty="0">
                    <a:solidFill>
                      <a:schemeClr val="tx1"/>
                    </a:solidFill>
                  </a:rPr>
                  <a:t>. More about this later.</a:t>
                </a:r>
              </a:p>
            </p:txBody>
          </p:sp>
        </mc:Choice>
        <mc:Fallback xmlns="">
          <p:sp>
            <p:nvSpPr>
              <p:cNvPr id="27" name="Rectangle: Rounded Corners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1507" y="3701417"/>
                <a:ext cx="3225282" cy="1509189"/>
              </a:xfrm>
              <a:prstGeom prst="roundRect">
                <a:avLst>
                  <a:gd name="adj" fmla="val 7468"/>
                </a:avLst>
              </a:prstGeom>
              <a:blipFill rotWithShape="1">
                <a:blip r:embed="rId12"/>
                <a:stretch>
                  <a:fillRect l="-1499" t="-4460" r="-1490" b="-6998"/>
                </a:stretch>
              </a:blipFill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ldLvl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Pseudo-relevance feedback (PRF)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60000"/>
          </a:bodyPr>
          <a:lstStyle/>
          <a:p>
            <a:r>
              <a:rPr lang="en-US"/>
              <a:t>Synonymy and polysemy</a:t>
            </a:r>
          </a:p>
          <a:p>
            <a:r>
              <a:rPr lang="en-US"/>
              <a:t>Need to match documents to queries without any shared word</a:t>
            </a:r>
          </a:p>
          <a:p>
            <a:r>
              <a:rPr lang="en-US"/>
              <a:t>Practical approach: </a:t>
            </a:r>
            <a:r>
              <a:rPr lang="en-US">
                <a:hlinkClick r:id="rId2" action="ppaction://hlinkfile"/>
              </a:rPr>
              <a:t>pseudo-relevance feedback (PRF)</a:t>
            </a:r>
            <a:endParaRPr lang="en-US"/>
          </a:p>
          <a:p>
            <a:pPr lvl="1"/>
            <a:r>
              <a:rPr lang="en-US"/>
              <a:t>Process query from user to get top hits</a:t>
            </a:r>
          </a:p>
          <a:p>
            <a:pPr lvl="1"/>
            <a:r>
              <a:rPr lang="en-US"/>
              <a:t>Assume these are relevant</a:t>
            </a:r>
          </a:p>
          <a:p>
            <a:pPr lvl="1"/>
            <a:r>
              <a:rPr lang="en-US"/>
              <a:t>Extract keywords from these documents</a:t>
            </a:r>
          </a:p>
          <a:p>
            <a:pPr lvl="1"/>
            <a:r>
              <a:rPr lang="en-US"/>
              <a:t>Pad query (perhaps with smaller weight)</a:t>
            </a:r>
          </a:p>
          <a:p>
            <a:pPr lvl="1"/>
            <a:r>
              <a:rPr lang="en-US"/>
              <a:t>Process padded query</a:t>
            </a:r>
          </a:p>
          <a:p>
            <a:pPr lvl="1"/>
            <a:r>
              <a:rPr lang="en-US"/>
              <a:t>Return merged result lists</a:t>
            </a:r>
          </a:p>
          <a:p>
            <a:r>
              <a:rPr lang="en-US"/>
              <a:t>Why stop at two queries?</a:t>
            </a:r>
          </a:p>
          <a:p>
            <a:r>
              <a:rPr lang="en-US"/>
              <a:t>How to set magic weights?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7289165" y="5382260"/>
            <a:ext cx="880110" cy="3689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Query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9170670" y="4489450"/>
            <a:ext cx="880110" cy="368935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Word1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9170670" y="5382260"/>
            <a:ext cx="880110" cy="368935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Word2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9170670" y="6374765"/>
            <a:ext cx="880110" cy="368935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Word3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11052175" y="5382260"/>
            <a:ext cx="880110" cy="368935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Doc</a:t>
            </a:r>
          </a:p>
        </p:txBody>
      </p:sp>
      <p:cxnSp>
        <p:nvCxnSpPr>
          <p:cNvPr id="11" name="Straight Connector 10"/>
          <p:cNvCxnSpPr>
            <a:stCxn id="6" idx="3"/>
            <a:endCxn id="9" idx="1"/>
          </p:cNvCxnSpPr>
          <p:nvPr/>
        </p:nvCxnSpPr>
        <p:spPr>
          <a:xfrm>
            <a:off x="8169275" y="5567045"/>
            <a:ext cx="1001395" cy="992505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10" idx="1"/>
            <a:endCxn id="9" idx="3"/>
          </p:cNvCxnSpPr>
          <p:nvPr/>
        </p:nvCxnSpPr>
        <p:spPr>
          <a:xfrm flipH="1">
            <a:off x="10050780" y="5567045"/>
            <a:ext cx="1001395" cy="992505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6" idx="3"/>
            <a:endCxn id="7" idx="1"/>
          </p:cNvCxnSpPr>
          <p:nvPr/>
        </p:nvCxnSpPr>
        <p:spPr>
          <a:xfrm flipV="1">
            <a:off x="8169275" y="4674235"/>
            <a:ext cx="1001395" cy="89281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8" idx="3"/>
            <a:endCxn id="10" idx="1"/>
          </p:cNvCxnSpPr>
          <p:nvPr/>
        </p:nvCxnSpPr>
        <p:spPr>
          <a:xfrm>
            <a:off x="10050780" y="5567045"/>
            <a:ext cx="1001395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7" idx="2"/>
            <a:endCxn id="8" idx="0"/>
          </p:cNvCxnSpPr>
          <p:nvPr/>
        </p:nvCxnSpPr>
        <p:spPr>
          <a:xfrm>
            <a:off x="9610725" y="4858385"/>
            <a:ext cx="0" cy="523875"/>
          </a:xfrm>
          <a:prstGeom prst="line">
            <a:avLst/>
          </a:prstGeom>
          <a:ln w="63500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 Box 2"/>
          <p:cNvSpPr txBox="1"/>
          <p:nvPr/>
        </p:nvSpPr>
        <p:spPr>
          <a:xfrm>
            <a:off x="7139305" y="2430780"/>
            <a:ext cx="1696720" cy="64516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/>
              <a:t>Query:</a:t>
            </a:r>
            <a:br>
              <a:rPr lang="en-US"/>
            </a:b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…cat…habitat</a:t>
            </a:r>
          </a:p>
        </p:txBody>
      </p:sp>
      <p:sp>
        <p:nvSpPr>
          <p:cNvPr id="16" name="Text Box 15"/>
          <p:cNvSpPr txBox="1"/>
          <p:nvPr/>
        </p:nvSpPr>
        <p:spPr>
          <a:xfrm>
            <a:off x="9676130" y="2477135"/>
            <a:ext cx="2098040" cy="64516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/>
              <a:t>Doc1:</a:t>
            </a:r>
            <a:br>
              <a:rPr lang="en-US"/>
            </a:b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…cat…panther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…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 Box 16"/>
          <p:cNvSpPr txBox="1"/>
          <p:nvPr/>
        </p:nvSpPr>
        <p:spPr>
          <a:xfrm>
            <a:off x="7987665" y="3622675"/>
            <a:ext cx="2385695" cy="64516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/>
              <a:t>Doc2:</a:t>
            </a:r>
            <a:br>
              <a:rPr lang="en-US"/>
            </a:b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…habitat…panther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…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8" name="Straight Connector 17"/>
          <p:cNvCxnSpPr>
            <a:stCxn id="3" idx="3"/>
            <a:endCxn id="16" idx="1"/>
          </p:cNvCxnSpPr>
          <p:nvPr/>
        </p:nvCxnSpPr>
        <p:spPr>
          <a:xfrm>
            <a:off x="8836025" y="2753360"/>
            <a:ext cx="840105" cy="46355"/>
          </a:xfrm>
          <a:prstGeom prst="line">
            <a:avLst/>
          </a:prstGeom>
          <a:ln w="25400"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17" idx="3"/>
            <a:endCxn id="16" idx="2"/>
          </p:cNvCxnSpPr>
          <p:nvPr/>
        </p:nvCxnSpPr>
        <p:spPr>
          <a:xfrm flipV="1">
            <a:off x="10373360" y="3122295"/>
            <a:ext cx="351790" cy="822960"/>
          </a:xfrm>
          <a:prstGeom prst="line">
            <a:avLst/>
          </a:prstGeom>
          <a:ln w="25400"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7" idx="0"/>
            <a:endCxn id="3" idx="2"/>
          </p:cNvCxnSpPr>
          <p:nvPr/>
        </p:nvCxnSpPr>
        <p:spPr>
          <a:xfrm flipH="1" flipV="1">
            <a:off x="7987665" y="3075940"/>
            <a:ext cx="1193165" cy="546735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1658520" y="2468880"/>
              <a:ext cx="10150920" cy="3936600"/>
            </p14:xfrm>
          </p:contentPart>
        </mc:Choice>
        <mc:Fallback xmlns="">
          <p:pic>
            <p:nvPicPr>
              <p:cNvPr id="2" name="Ink 1"/>
            </p:nvPicPr>
            <p:blipFill>
              <a:blip r:embed="rId4"/>
            </p:blipFill>
            <p:spPr>
              <a:xfrm>
                <a:off x="1658520" y="2468880"/>
                <a:ext cx="10150920" cy="393660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Using SVD in search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r>
                  <a:rPr lang="en-US" sz="3200"/>
                  <a:t>Sparse term-doc matrix </a:t>
                </a:r>
                <a14:m>
                  <m:oMath xmlns:m="http://schemas.openxmlformats.org/officeDocument/2006/math">
                    <m:r>
                      <a:rPr lang="en-US" sz="3200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𝑀</m:t>
                    </m:r>
                  </m:oMath>
                </a14:m>
                <a:r>
                  <a:rPr lang="en-US" sz="3200"/>
                  <a:t> decomposed as </a:t>
                </a:r>
                <a14:m>
                  <m:oMath xmlns:m="http://schemas.openxmlformats.org/officeDocument/2006/math">
                    <m:r>
                      <a:rPr lang="en-US" sz="3200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𝑈</m:t>
                    </m:r>
                    <m:r>
                      <a:rPr lang="en-US" sz="3200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𝛴</m:t>
                    </m:r>
                    <m:sSup>
                      <m:sSupPr>
                        <m:ctrlPr>
                          <a:rPr lang="en-US" sz="3200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</m:ctrlPr>
                      </m:sSupPr>
                      <m:e>
                        <m:r>
                          <a:rPr lang="en-US" sz="3200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𝑉</m:t>
                        </m:r>
                      </m:e>
                      <m:sup>
                        <m:r>
                          <a:rPr lang="en-US" sz="3200" i="1">
                            <a:effectLst/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⊤</m:t>
                        </m:r>
                      </m:sup>
                    </m:sSup>
                  </m:oMath>
                </a14:m>
                <a:endParaRPr lang="en-US" sz="3200" i="1">
                  <a:effectLst/>
                  <a:latin typeface="DejaVu Math TeX Gyre" panose="02000503000000000000" charset="0"/>
                  <a:cs typeface="DejaVu Math TeX Gyre" panose="02000503000000000000" charset="0"/>
                </a:endParaRPr>
              </a:p>
              <a:p>
                <a:r>
                  <a:rPr lang="en-US" sz="3200"/>
                  <a:t>Usually truncated to </a:t>
                </a:r>
                <a14:m>
                  <m:oMath xmlns:m="http://schemas.openxmlformats.org/officeDocument/2006/math">
                    <m:r>
                      <a:rPr lang="en-US" sz="3200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≈300</m:t>
                    </m:r>
                  </m:oMath>
                </a14:m>
                <a:r>
                  <a:rPr lang="en-US" sz="3200"/>
                  <a:t> dimensions</a:t>
                </a:r>
              </a:p>
              <a:p>
                <a:r>
                  <a:rPr lang="en-US" sz="3200"/>
                  <a:t>Each row of </a:t>
                </a:r>
                <a14:m>
                  <m:oMath xmlns:m="http://schemas.openxmlformats.org/officeDocument/2006/math">
                    <m:r>
                      <a:rPr lang="en-US" sz="3200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𝑈</m:t>
                    </m:r>
                  </m:oMath>
                </a14:m>
                <a:r>
                  <a:rPr lang="en-US" sz="3200"/>
                  <a:t> thus gives a 300-dim representation of a word</a:t>
                </a:r>
              </a:p>
              <a:p>
                <a:r>
                  <a:rPr lang="en-US" sz="3200"/>
                  <a:t>Each row of </a:t>
                </a:r>
                <a14:m>
                  <m:oMath xmlns:m="http://schemas.openxmlformats.org/officeDocument/2006/math">
                    <m:r>
                      <a:rPr lang="en-US" sz="3200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𝑉</m:t>
                    </m:r>
                  </m:oMath>
                </a14:m>
                <a:r>
                  <a:rPr lang="en-US" sz="3200"/>
                  <a:t> gives a 300-dim representation of a doc</a:t>
                </a:r>
              </a:p>
              <a:p>
                <a:r>
                  <a:rPr lang="en-US" sz="3200"/>
                  <a:t>These “embeddings” are no longer sparse</a:t>
                </a:r>
              </a:p>
              <a:p>
                <a:r>
                  <a:rPr lang="en-US" sz="3200"/>
                  <a:t>“</a:t>
                </a:r>
                <a:r>
                  <a:rPr lang="en-US" sz="3200">
                    <a:hlinkClick r:id="rId2" action="ppaction://hlinkfile"/>
                  </a:rPr>
                  <a:t>Latent semantic indexing</a:t>
                </a:r>
                <a:r>
                  <a:rPr lang="en-US" sz="3200"/>
                  <a:t>” or LSI, </a:t>
                </a:r>
                <a:r>
                  <a:rPr lang="en-US" sz="3200">
                    <a:effectLst>
                      <a:glow rad="228600">
                        <a:schemeClr val="accent4">
                          <a:satMod val="175000"/>
                          <a:alpha val="40000"/>
                        </a:schemeClr>
                      </a:glow>
                    </a:effectLst>
                  </a:rPr>
                  <a:t>1988</a:t>
                </a:r>
                <a:endParaRPr lang="en-US" sz="3200"/>
              </a:p>
              <a:p>
                <a:r>
                  <a:rPr lang="en-US" sz="3200"/>
                  <a:t>Query is like a new sparse doc vector</a:t>
                </a:r>
              </a:p>
            </p:txBody>
          </p:sp>
        </mc:Choice>
        <mc:Fallback xmlns="">
          <p:sp>
            <p:nvSpPr>
              <p:cNvPr id="5" name="Content Placeholder 4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l="-1" t="-3" r="4" b="3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LSI in search, continued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idx="1"/>
              </p:nvPr>
            </p:nvSpPr>
            <p:spPr>
              <a:xfrm>
                <a:off x="310515" y="3831590"/>
                <a:ext cx="11570970" cy="2660650"/>
              </a:xfrm>
            </p:spPr>
            <p:txBody>
              <a:bodyPr/>
              <a:lstStyle/>
              <a:p>
                <a:r>
                  <a:rPr lang="en-US" sz="2800"/>
                  <a:t>Pad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𝑀</m:t>
                    </m:r>
                  </m:oMath>
                </a14:m>
                <a:r>
                  <a:rPr lang="en-US" sz="2800"/>
                  <a:t> with sparse query vector </a:t>
                </a:r>
                <a14:m>
                  <m:oMath xmlns:m="http://schemas.openxmlformats.org/officeDocument/2006/math">
                    <m:r>
                      <a:rPr lang="en-US" sz="2800" b="1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𝒒</m:t>
                    </m:r>
                  </m:oMath>
                </a14:m>
                <a:endParaRPr lang="en-US" sz="2800"/>
              </a:p>
              <a:p>
                <a:r>
                  <a:rPr lang="en-US" sz="2800"/>
                  <a:t>Assume perturbation small enough that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𝑈</m:t>
                    </m:r>
                    <m:r>
                      <a:rPr lang="en-US" sz="2800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,</m:t>
                    </m:r>
                    <m:r>
                      <a:rPr lang="en-US" sz="2800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𝛴</m:t>
                    </m:r>
                    <m:r>
                      <a:rPr lang="en-US" sz="2800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,</m:t>
                    </m:r>
                    <m:r>
                      <a:rPr lang="en-US" sz="2800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𝑉</m:t>
                    </m:r>
                  </m:oMath>
                </a14:m>
                <a:r>
                  <a:rPr lang="en-US" sz="2800"/>
                  <a:t> do not change much</a:t>
                </a:r>
              </a:p>
              <a:p>
                <a:r>
                  <a:rPr lang="en-US" sz="2800"/>
                  <a:t>Project sparse query </a:t>
                </a:r>
                <a14:m>
                  <m:oMath xmlns:m="http://schemas.openxmlformats.org/officeDocument/2006/math">
                    <m:r>
                      <a:rPr lang="en-US" sz="2800" b="1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𝒒</m:t>
                    </m:r>
                  </m:oMath>
                </a14:m>
                <a:r>
                  <a:rPr lang="en-US" sz="2800"/>
                  <a:t> to dense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800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</m:ctrlPr>
                      </m:accPr>
                      <m:e>
                        <m:r>
                          <a:rPr lang="en-US" sz="2800" b="1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𝒒</m:t>
                        </m:r>
                      </m:e>
                    </m:acc>
                  </m:oMath>
                </a14:m>
                <a:r>
                  <a:rPr lang="en-US" sz="2800"/>
                  <a:t> in doc space</a:t>
                </a:r>
              </a:p>
              <a:p>
                <a:r>
                  <a:rPr lang="en-US" sz="2800"/>
                  <a:t>Find nearby doc vectors as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800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800" i="1"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800"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  <m:t>maxK</m:t>
                            </m:r>
                          </m:e>
                          <m:lim>
                            <m:r>
                              <a:rPr lang="en-US" sz="2800" i="1"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  <m:t>𝑗</m:t>
                            </m:r>
                          </m:lim>
                        </m:limLow>
                      </m:fName>
                      <m:e>
                        <m:r>
                          <a:rPr lang="en-US" sz="2800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 </m:t>
                        </m:r>
                        <m:acc>
                          <m:accPr>
                            <m:chr m:val="̂"/>
                            <m:ctrlPr>
                              <a:rPr lang="en-US" sz="2800" i="1"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</m:ctrlPr>
                          </m:accPr>
                          <m:e>
                            <m:r>
                              <a:rPr lang="en-US" sz="2800" b="1" i="1"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  <m:t>𝒒</m:t>
                            </m:r>
                          </m:e>
                        </m:acc>
                      </m:e>
                    </m:func>
                    <m:r>
                      <a:rPr lang="en-US" sz="2800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∙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</m:ctrlPr>
                      </m:sSubPr>
                      <m:e>
                        <m:r>
                          <a:rPr lang="en-US" sz="2800" b="1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𝒗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800"/>
                  <a:t> (cannot use inverted index)</a:t>
                </a:r>
              </a:p>
            </p:txBody>
          </p:sp>
        </mc:Choice>
        <mc:Fallback xmlns="">
          <p:sp>
            <p:nvSpPr>
              <p:cNvPr id="5" name="Content Placeholder 4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0515" y="3831590"/>
                <a:ext cx="11570970" cy="2660650"/>
              </a:xfr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s 5"/>
              <p:cNvSpPr/>
              <p:nvPr/>
            </p:nvSpPr>
            <p:spPr>
              <a:xfrm>
                <a:off x="623570" y="831850"/>
                <a:ext cx="1593215" cy="2151380"/>
              </a:xfrm>
              <a:prstGeom prst="rect">
                <a:avLst/>
              </a:prstGeom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cs typeface="DejaVu Math TeX Gyre" panose="02000503000000000000" charset="0"/>
                        </a:rPr>
                        <m:t>𝑀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6" name="Rectangles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570" y="831850"/>
                <a:ext cx="1593215" cy="2151380"/>
              </a:xfrm>
              <a:prstGeom prst="rect">
                <a:avLst/>
              </a:prstGeom>
              <a:blipFill rotWithShape="1">
                <a:blip r:embed="rId3"/>
                <a:stretch>
                  <a:fillRect l="-3029" t="-1358" r="-2989" b="-3099"/>
                </a:stretch>
              </a:blipFill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 Box 10"/>
              <p:cNvSpPr txBox="1"/>
              <p:nvPr/>
            </p:nvSpPr>
            <p:spPr>
              <a:xfrm>
                <a:off x="2562225" y="1725295"/>
                <a:ext cx="401955" cy="4603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  <a:ea typeface="MS Mincho" charset="0"/>
                          <a:cs typeface="DejaVu Math TeX Gyre" panose="02000503000000000000" charset="0"/>
                        </a:rPr>
                        <m:t>≈</m:t>
                      </m:r>
                    </m:oMath>
                  </m:oMathPara>
                </a14:m>
                <a:endParaRPr lang="en-US" sz="2400" i="1">
                  <a:latin typeface="DejaVu Math TeX Gyre" panose="02000503000000000000" charset="0"/>
                  <a:ea typeface="MS Mincho" charset="0"/>
                  <a:cs typeface="DejaVu Math TeX Gyre" panose="02000503000000000000" charset="0"/>
                </a:endParaRPr>
              </a:p>
            </p:txBody>
          </p:sp>
        </mc:Choice>
        <mc:Fallback xmlns="">
          <p:sp>
            <p:nvSpPr>
              <p:cNvPr id="11" name="Text 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2225" y="1725295"/>
                <a:ext cx="401955" cy="460375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s 11"/>
              <p:cNvSpPr/>
              <p:nvPr/>
            </p:nvSpPr>
            <p:spPr>
              <a:xfrm>
                <a:off x="4637405" y="843915"/>
                <a:ext cx="1063625" cy="1044575"/>
              </a:xfrm>
              <a:prstGeom prst="rect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</m:ctrlPr>
                        </m:sSupPr>
                        <m:e>
                          <m:r>
                            <a:rPr lang="en-US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𝛴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𝑟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2" name="Rectangles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7405" y="843915"/>
                <a:ext cx="1063625" cy="1044575"/>
              </a:xfrm>
              <a:prstGeom prst="rect">
                <a:avLst/>
              </a:prstGeom>
              <a:blipFill rotWithShape="1">
                <a:blip r:embed="rId5"/>
                <a:stretch>
                  <a:fillRect l="-4537" t="-2796" r="-4478" b="-6383"/>
                </a:stretch>
              </a:blipFill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s 12"/>
              <p:cNvSpPr/>
              <p:nvPr/>
            </p:nvSpPr>
            <p:spPr>
              <a:xfrm>
                <a:off x="3140075" y="831850"/>
                <a:ext cx="1063625" cy="2151380"/>
              </a:xfrm>
              <a:prstGeom prst="rect">
                <a:avLst/>
              </a:prstGeom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𝑈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𝑟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3" name="Rectangles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0075" y="831850"/>
                <a:ext cx="1063625" cy="2151380"/>
              </a:xfrm>
              <a:prstGeom prst="rect">
                <a:avLst/>
              </a:prstGeom>
              <a:blipFill rotWithShape="1">
                <a:blip r:embed="rId6"/>
                <a:stretch>
                  <a:fillRect l="-4537" t="-1358" r="-4478" b="-3099"/>
                </a:stretch>
              </a:blipFill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s 13"/>
              <p:cNvSpPr/>
              <p:nvPr/>
            </p:nvSpPr>
            <p:spPr>
              <a:xfrm>
                <a:off x="6134735" y="843915"/>
                <a:ext cx="1597660" cy="1044575"/>
              </a:xfrm>
              <a:prstGeom prst="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DejaVu Math TeX Gyre" panose="02000503000000000000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DejaVu Math TeX Gyre" panose="02000503000000000000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DejaVu Math TeX Gyre" panose="02000503000000000000" charset="0"/>
                                    </a:rPr>
                                    <m:t>𝑉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DejaVu Math TeX Gyre" panose="02000503000000000000" charset="0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DejaVu Math TeX Gyre" panose="02000503000000000000" charset="0"/>
                                    </a:rPr>
                                    <m:t>𝑟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DejaVu Math TeX Gyre" panose="02000503000000000000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⊤</m:t>
                          </m:r>
                        </m:sup>
                      </m:sSup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4" name="Rectangles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4735" y="843915"/>
                <a:ext cx="1597660" cy="1044575"/>
              </a:xfrm>
              <a:prstGeom prst="rect">
                <a:avLst/>
              </a:prstGeom>
              <a:blipFill rotWithShape="1">
                <a:blip r:embed="rId7"/>
                <a:stretch>
                  <a:fillRect l="-3021" t="-2796" r="-2981" b="-6383"/>
                </a:stretch>
              </a:blipFill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s 1"/>
          <p:cNvSpPr/>
          <p:nvPr/>
        </p:nvSpPr>
        <p:spPr>
          <a:xfrm>
            <a:off x="2226310" y="836930"/>
            <a:ext cx="146685" cy="216027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s 2"/>
          <p:cNvSpPr/>
          <p:nvPr/>
        </p:nvSpPr>
        <p:spPr>
          <a:xfrm>
            <a:off x="7740650" y="850900"/>
            <a:ext cx="137160" cy="104457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 Box 7"/>
              <p:cNvSpPr txBox="1"/>
              <p:nvPr/>
            </p:nvSpPr>
            <p:spPr>
              <a:xfrm>
                <a:off x="1720215" y="3191510"/>
                <a:ext cx="1420495" cy="307340"/>
              </a:xfrm>
              <a:prstGeom prst="rect">
                <a:avLst/>
              </a:prstGeom>
              <a:noFill/>
            </p:spPr>
            <p:txBody>
              <a:bodyPr wrap="square" tIns="0" bIns="0" rtlCol="0">
                <a:spAutoFit/>
              </a:bodyPr>
              <a:lstStyle/>
              <a:p>
                <a:r>
                  <a:rPr lang="en-US" sz="2000"/>
                  <a:t>Sparse </a:t>
                </a:r>
                <a14:m>
                  <m:oMath xmlns:m="http://schemas.openxmlformats.org/officeDocument/2006/math">
                    <m:r>
                      <a:rPr lang="en-US" sz="2000" b="1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𝒒</m:t>
                    </m:r>
                  </m:oMath>
                </a14:m>
                <a:endParaRPr lang="en-US" sz="2000" b="1" i="1">
                  <a:latin typeface="DejaVu Math TeX Gyre" panose="02000503000000000000" charset="0"/>
                  <a:cs typeface="DejaVu Math TeX Gyre" panose="02000503000000000000" charset="0"/>
                </a:endParaRPr>
              </a:p>
            </p:txBody>
          </p:sp>
        </mc:Choice>
        <mc:Fallback xmlns="">
          <p:sp>
            <p:nvSpPr>
              <p:cNvPr id="8" name="Text 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0215" y="3191510"/>
                <a:ext cx="1420495" cy="307340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/>
          <p:cNvCxnSpPr>
            <a:stCxn id="8" idx="0"/>
            <a:endCxn id="2" idx="2"/>
          </p:cNvCxnSpPr>
          <p:nvPr/>
        </p:nvCxnSpPr>
        <p:spPr>
          <a:xfrm flipH="1" flipV="1">
            <a:off x="2299970" y="2997200"/>
            <a:ext cx="130810" cy="19431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 Box 15"/>
              <p:cNvSpPr txBox="1"/>
              <p:nvPr/>
            </p:nvSpPr>
            <p:spPr>
              <a:xfrm>
                <a:off x="8697595" y="850900"/>
                <a:ext cx="2803525" cy="7073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/>
                  <a:t>Dense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</m:ctrlPr>
                      </m:accPr>
                      <m:e>
                        <m:r>
                          <a:rPr lang="en-US" sz="2000" b="1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𝒒</m:t>
                        </m:r>
                      </m:e>
                    </m:acc>
                  </m:oMath>
                </a14:m>
                <a:r>
                  <a:rPr lang="en-US" sz="2000" b="1" i="1">
                    <a:latin typeface="DejaVu Math TeX Gyre" panose="02000503000000000000" charset="0"/>
                    <a:cs typeface="DejaVu Math TeX Gyre" panose="02000503000000000000" charset="0"/>
                  </a:rPr>
                  <a:t> </a:t>
                </a:r>
                <a:r>
                  <a:rPr lang="en-US" sz="2000"/>
                  <a:t>mapped to document space</a:t>
                </a:r>
              </a:p>
            </p:txBody>
          </p:sp>
        </mc:Choice>
        <mc:Fallback xmlns="">
          <p:sp>
            <p:nvSpPr>
              <p:cNvPr id="16" name="Text 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7595" y="850900"/>
                <a:ext cx="2803525" cy="707390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/>
          <p:cNvCxnSpPr>
            <a:stCxn id="16" idx="1"/>
            <a:endCxn id="3" idx="3"/>
          </p:cNvCxnSpPr>
          <p:nvPr/>
        </p:nvCxnSpPr>
        <p:spPr>
          <a:xfrm flipH="1">
            <a:off x="7877810" y="1204595"/>
            <a:ext cx="819785" cy="16891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 Box 17"/>
              <p:cNvSpPr txBox="1"/>
              <p:nvPr/>
            </p:nvSpPr>
            <p:spPr>
              <a:xfrm>
                <a:off x="7724775" y="2176145"/>
                <a:ext cx="4235450" cy="13677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>
                          <a:latin typeface="Cambria Math" panose="02040503050406030204" pitchFamily="18" charset="0"/>
                          <a:cs typeface="DejaVu Math TeX Gyre" panose="02000503000000000000" charset="0"/>
                        </a:rPr>
                        <m:t>𝒒</m:t>
                      </m:r>
                      <m:r>
                        <a:rPr lang="en-US" sz="2800" i="1">
                          <a:latin typeface="Cambria Math" panose="02040503050406030204" pitchFamily="18" charset="0"/>
                          <a:cs typeface="DejaVu Math TeX Gyre" panose="02000503000000000000" charset="0"/>
                        </a:rPr>
                        <m:t>=</m:t>
                      </m:r>
                      <m:r>
                        <a:rPr lang="en-US" sz="2800" i="1">
                          <a:latin typeface="Cambria Math" panose="02040503050406030204" pitchFamily="18" charset="0"/>
                          <a:cs typeface="DejaVu Math TeX Gyre" panose="02000503000000000000" charset="0"/>
                        </a:rPr>
                        <m:t>𝑈</m:t>
                      </m:r>
                      <m:r>
                        <a:rPr lang="en-US" sz="2800">
                          <a:latin typeface="Cambria Math" panose="02040503050406030204" pitchFamily="18" charset="0"/>
                          <a:cs typeface="DejaVu Math TeX Gyre" panose="02000503000000000000" charset="0"/>
                        </a:rPr>
                        <m:t>𝛴</m:t>
                      </m:r>
                      <m:acc>
                        <m:accPr>
                          <m:chr m:val="̂"/>
                          <m:ctrlPr>
                            <a:rPr lang="en-US" sz="2800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</m:ctrlPr>
                        </m:acc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𝒒</m:t>
                          </m:r>
                        </m:e>
                      </m:acc>
                    </m:oMath>
                    <m:oMath xmlns:m="http://schemas.openxmlformats.org/officeDocument/2006/math"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𝑈</m:t>
                          </m:r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⊤</m:t>
                          </m:r>
                        </m:sup>
                      </m:sSup>
                      <m:r>
                        <a:rPr lang="en-US" sz="2800" b="1" i="1">
                          <a:latin typeface="Cambria Math" panose="02040503050406030204" pitchFamily="18" charset="0"/>
                          <a:cs typeface="DejaVu Math TeX Gyre" panose="02000503000000000000" charset="0"/>
                        </a:rPr>
                        <m:t>𝒒</m:t>
                      </m:r>
                      <m:r>
                        <a:rPr lang="en-US" sz="2800" i="1">
                          <a:latin typeface="Cambria Math" panose="02040503050406030204" pitchFamily="18" charset="0"/>
                          <a:cs typeface="DejaVu Math TeX Gyre" panose="02000503000000000000" charset="0"/>
                        </a:rPr>
                        <m:t>=</m:t>
                      </m:r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𝑈</m:t>
                          </m:r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⊤</m:t>
                          </m:r>
                        </m:sup>
                      </m:sSup>
                      <m:r>
                        <a:rPr lang="en-US" sz="2800" i="1">
                          <a:latin typeface="Cambria Math" panose="02040503050406030204" pitchFamily="18" charset="0"/>
                          <a:cs typeface="DejaVu Math TeX Gyre" panose="02000503000000000000" charset="0"/>
                        </a:rPr>
                        <m:t>𝑈</m:t>
                      </m:r>
                      <m:r>
                        <a:rPr lang="en-US" sz="2800">
                          <a:latin typeface="Cambria Math" panose="02040503050406030204" pitchFamily="18" charset="0"/>
                          <a:cs typeface="DejaVu Math TeX Gyre" panose="02000503000000000000" charset="0"/>
                        </a:rPr>
                        <m:t>𝛴</m:t>
                      </m:r>
                      <m:acc>
                        <m:accPr>
                          <m:chr m:val="̂"/>
                          <m:ctrlPr>
                            <a:rPr lang="en-US" sz="2800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</m:ctrlPr>
                        </m:acc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𝒒</m:t>
                          </m:r>
                        </m:e>
                      </m:acc>
                      <m:r>
                        <a:rPr lang="en-US" sz="2800" b="1" i="1">
                          <a:latin typeface="Cambria Math" panose="02040503050406030204" pitchFamily="18" charset="0"/>
                          <a:cs typeface="DejaVu Math TeX Gyre" panose="02000503000000000000" charset="0"/>
                        </a:rPr>
                        <m:t>=</m:t>
                      </m:r>
                      <m:r>
                        <a:rPr lang="en-US" sz="2800">
                          <a:latin typeface="Cambria Math" panose="02040503050406030204" pitchFamily="18" charset="0"/>
                          <a:cs typeface="DejaVu Math TeX Gyre" panose="02000503000000000000" charset="0"/>
                        </a:rPr>
                        <m:t>𝛴</m:t>
                      </m:r>
                      <m:acc>
                        <m:accPr>
                          <m:chr m:val="̂"/>
                          <m:ctrlPr>
                            <a:rPr lang="en-US" sz="2800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</m:ctrlPr>
                        </m:acc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𝒒</m:t>
                          </m:r>
                        </m:e>
                      </m:acc>
                    </m:oMath>
                    <m:oMath xmlns:m="http://schemas.openxmlformats.org/officeDocument/2006/math"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</m:ctrlPr>
                        </m:sSupPr>
                        <m:e>
                          <m:r>
                            <a:rPr lang="en-US" sz="2800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𝛴</m:t>
                          </m:r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𝑈</m:t>
                          </m:r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⊤</m:t>
                          </m:r>
                        </m:sup>
                      </m:sSup>
                      <m:r>
                        <a:rPr lang="en-US" sz="2800" b="1" i="1">
                          <a:latin typeface="Cambria Math" panose="02040503050406030204" pitchFamily="18" charset="0"/>
                          <a:cs typeface="DejaVu Math TeX Gyre" panose="02000503000000000000" charset="0"/>
                        </a:rPr>
                        <m:t>𝒒</m:t>
                      </m:r>
                      <m:r>
                        <a:rPr lang="en-US" sz="2800" i="1">
                          <a:latin typeface="Cambria Math" panose="02040503050406030204" pitchFamily="18" charset="0"/>
                          <a:cs typeface="DejaVu Math TeX Gyre" panose="02000503000000000000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800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</m:ctrlPr>
                        </m:acc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𝒒</m:t>
                          </m:r>
                        </m:e>
                      </m:acc>
                    </m:oMath>
                  </m:oMathPara>
                </a14:m>
                <a:endParaRPr lang="en-US" sz="2800" b="1" i="1">
                  <a:latin typeface="DejaVu Math TeX Gyre" panose="02000503000000000000" charset="0"/>
                  <a:cs typeface="DejaVu Math TeX Gyre" panose="02000503000000000000" charset="0"/>
                </a:endParaRPr>
              </a:p>
            </p:txBody>
          </p:sp>
        </mc:Choice>
        <mc:Fallback xmlns="">
          <p:sp>
            <p:nvSpPr>
              <p:cNvPr id="18" name="Text 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4775" y="2176145"/>
                <a:ext cx="4235450" cy="1367790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LSI example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868045"/>
            <a:ext cx="6624320" cy="427418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5045" y="603885"/>
            <a:ext cx="4760595" cy="6119495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Non-negative matrix factorization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en-US" sz="2800"/>
                  <a:t>Unconstrained SVD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𝑀</m:t>
                    </m:r>
                    <m:r>
                      <a:rPr lang="en-US" sz="2800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=</m:t>
                    </m:r>
                    <m:r>
                      <a:rPr lang="en-US" sz="2800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𝑈</m:t>
                    </m:r>
                    <m:r>
                      <a:rPr lang="en-US" sz="2800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𝛴</m:t>
                    </m:r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𝑉</m:t>
                        </m:r>
                      </m:e>
                      <m:sup>
                        <m:r>
                          <a:rPr lang="en-US" sz="2800" i="1">
                            <a:effectLst/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⊤</m:t>
                        </m:r>
                      </m:sup>
                    </m:sSup>
                  </m:oMath>
                </a14:m>
                <a:endParaRPr lang="en-US" sz="2800" i="1">
                  <a:effectLst/>
                  <a:latin typeface="DejaVu Math TeX Gyre" panose="02000503000000000000" charset="0"/>
                  <a:cs typeface="DejaVu Math TeX Gyre" panose="02000503000000000000" charset="0"/>
                </a:endParaRPr>
              </a:p>
              <a:p>
                <a:r>
                  <a:rPr lang="en-US" sz="2800"/>
                  <a:t>Rank-constrained approx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𝑀</m:t>
                    </m:r>
                    <m:r>
                      <a:rPr lang="en-US" sz="2800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≈</m:t>
                    </m:r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𝑈</m:t>
                        </m:r>
                      </m:e>
                      <m:sup>
                        <m:r>
                          <a:rPr lang="en-US" sz="2800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(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𝑟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)</m:t>
                        </m:r>
                      </m:sup>
                    </m:sSup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</m:ctrlPr>
                      </m:sSupPr>
                      <m:e>
                        <m:r>
                          <a:rPr lang="en-US" sz="2800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𝛴</m:t>
                        </m:r>
                      </m:e>
                      <m:sup>
                        <m:r>
                          <a:rPr lang="en-US" sz="2800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(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𝑟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)</m:t>
                        </m:r>
                      </m:sup>
                    </m:sSup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800" i="1"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  <a:cs typeface="DejaVu Math TeX Gyre" panose="02000503000000000000" charset="0"/>
                                  </a:rPr>
                                </m:ctrlPr>
                              </m:sSupP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cs typeface="DejaVu Math TeX Gyre" panose="02000503000000000000" charset="0"/>
                                  </a:rPr>
                                  <m:t>𝑉</m:t>
                                </m:r>
                              </m:e>
                              <m:sup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cs typeface="DejaVu Math TeX Gyre" panose="02000503000000000000" charset="0"/>
                                  </a:rPr>
                                  <m:t>(</m:t>
                                </m:r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cs typeface="DejaVu Math TeX Gyre" panose="02000503000000000000" charset="0"/>
                                  </a:rPr>
                                  <m:t>𝑟</m:t>
                                </m:r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cs typeface="DejaVu Math TeX Gyre" panose="02000503000000000000" charset="0"/>
                                  </a:rPr>
                                  <m:t>)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sz="2800" i="1">
                            <a:effectLst/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⊤</m:t>
                        </m:r>
                      </m:sup>
                    </m:sSup>
                  </m:oMath>
                </a14:m>
                <a:endParaRPr lang="en-US" sz="2800" i="1">
                  <a:effectLst/>
                  <a:latin typeface="DejaVu Math TeX Gyre" panose="02000503000000000000" charset="0"/>
                  <a:cs typeface="DejaVu Math TeX Gyre" panose="02000503000000000000" charset="0"/>
                </a:endParaRPr>
              </a:p>
              <a:p>
                <a:r>
                  <a:rPr lang="en-US" sz="2800"/>
                  <a:t>A different way to constrain:</a:t>
                </a:r>
              </a:p>
              <a:p>
                <a:pPr lvl="1"/>
                <a:r>
                  <a:rPr lang="en-US" sz="2400"/>
                  <a:t>All elements of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𝑈</m:t>
                    </m:r>
                    <m:r>
                      <a:rPr lang="en-US" sz="2400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,</m:t>
                    </m:r>
                    <m:r>
                      <a:rPr lang="en-US" sz="2400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𝛴</m:t>
                    </m:r>
                    <m:r>
                      <a:rPr lang="en-US" sz="2400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,</m:t>
                    </m:r>
                    <m:r>
                      <a:rPr lang="en-US" sz="2400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𝑉</m:t>
                    </m:r>
                  </m:oMath>
                </a14:m>
                <a:r>
                  <a:rPr lang="en-US" sz="2400"/>
                  <a:t> must be non-negative</a:t>
                </a:r>
              </a:p>
              <a:p>
                <a:pPr lvl="1"/>
                <a:r>
                  <a:rPr lang="en-US" sz="2400"/>
                  <a:t>Each column of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𝑈</m:t>
                    </m:r>
                  </m:oMath>
                </a14:m>
                <a:r>
                  <a:rPr lang="en-US" sz="2400"/>
                  <a:t> and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𝑉</m:t>
                    </m:r>
                  </m:oMath>
                </a14:m>
                <a:r>
                  <a:rPr lang="en-US" sz="2400"/>
                  <a:t> sum to 1</a:t>
                </a:r>
              </a:p>
              <a:p>
                <a:pPr lvl="1"/>
                <a:r>
                  <a:rPr lang="en-US" sz="2400"/>
                  <a:t>Diagonal elements of </a:t>
                </a:r>
                <a14:m>
                  <m:oMath xmlns:m="http://schemas.openxmlformats.org/officeDocument/2006/math">
                    <m:r>
                      <a:rPr lang="en-US" sz="2400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𝛴</m:t>
                    </m:r>
                  </m:oMath>
                </a14:m>
                <a:r>
                  <a:rPr lang="en-US" sz="2400"/>
                  <a:t> sum to 1</a:t>
                </a:r>
              </a:p>
              <a:p>
                <a:pPr lvl="0"/>
                <a:r>
                  <a:rPr lang="en-US" sz="2800"/>
                  <a:t>Multinomial distribution over the joint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(</m:t>
                    </m:r>
                    <m:r>
                      <a:rPr lang="en-US" sz="2800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𝑤</m:t>
                    </m:r>
                    <m:r>
                      <a:rPr lang="en-US" sz="2800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,</m:t>
                    </m:r>
                    <m:r>
                      <a:rPr lang="en-US" sz="2800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𝑑</m:t>
                    </m:r>
                    <m:r>
                      <a:rPr lang="en-US" sz="2800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)</m:t>
                    </m:r>
                  </m:oMath>
                </a14:m>
                <a:r>
                  <a:rPr lang="en-US" sz="2800"/>
                  <a:t> space</a:t>
                </a:r>
              </a:p>
              <a:p>
                <a:pPr lvl="1"/>
                <a:r>
                  <a:rPr lang="en-US" sz="2400"/>
                  <a:t>Both regarded as random variables</a:t>
                </a:r>
              </a:p>
            </p:txBody>
          </p:sp>
        </mc:Choice>
        <mc:Fallback xmlns="">
          <p:sp>
            <p:nvSpPr>
              <p:cNvPr id="5" name="Content Placeholder 4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 rotWithShape="1">
                <a:blip r:embed="rId2"/>
                <a:stretch>
                  <a:fillRect l="-10" t="-4" b="1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/>
              <p:cNvSpPr>
                <a:spLocks noGrp="1"/>
              </p:cNvSpPr>
              <p:nvPr>
                <p:ph sz="half" idx="2"/>
              </p:nvPr>
            </p:nvSpPr>
            <p:spPr>
              <a:xfrm>
                <a:off x="6096000" y="3652520"/>
                <a:ext cx="5824855" cy="2828925"/>
              </a:xfrm>
            </p:spPr>
            <p:txBody>
              <a:bodyPr>
                <a:normAutofit/>
              </a:bodyPr>
              <a:lstStyle/>
              <a:p>
                <a:r>
                  <a:rPr lang="en-US" sz="2800">
                    <a:sym typeface="+mn-ea"/>
                  </a:rPr>
                  <a:t>For each </a:t>
                </a:r>
                <a14:m>
                  <m:oMath xmlns:m="http://schemas.openxmlformats.org/officeDocument/2006/math">
                    <m:r>
                      <a:rPr lang="en-US" sz="2800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𝑟</m:t>
                    </m:r>
                  </m:oMath>
                </a14:m>
                <a:r>
                  <a:rPr lang="en-US" sz="2800">
                    <a:sym typeface="+mn-ea"/>
                  </a:rPr>
                  <a:t>,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2800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</m:ctrlPr>
                      </m:naryPr>
                      <m:sub>
                        <m:r>
                          <a:rPr lang="en-US" sz="2800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𝑤</m:t>
                        </m:r>
                      </m:sub>
                      <m:sup/>
                      <m:e>
                        <m:r>
                          <a:rPr lang="en-US" sz="2800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𝑈</m:t>
                        </m:r>
                        <m:r>
                          <a:rPr lang="en-US" sz="2800">
                            <a:latin typeface="Cambria Math" panose="02040503050406030204" pitchFamily="18" charset="0"/>
                            <a:ea typeface="MS Mincho" charset="0"/>
                            <a:cs typeface="DejaVu Math TeX Gyre" panose="02000503000000000000" charset="0"/>
                          </a:rPr>
                          <m:t>[</m:t>
                        </m:r>
                        <m:r>
                          <a:rPr lang="en-US" sz="2800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𝑤</m:t>
                        </m:r>
                        <m:r>
                          <a:rPr lang="en-US" sz="2800">
                            <a:latin typeface="Cambria Math" panose="02040503050406030204" pitchFamily="18" charset="0"/>
                            <a:ea typeface="MS Mincho" charset="0"/>
                            <a:cs typeface="DejaVu Math TeX Gyre" panose="02000503000000000000" charset="0"/>
                          </a:rPr>
                          <m:t>,</m:t>
                        </m:r>
                        <m:r>
                          <a:rPr lang="en-US" sz="2800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𝑟</m:t>
                        </m:r>
                        <m:r>
                          <a:rPr lang="en-US" sz="2800">
                            <a:latin typeface="Cambria Math" panose="02040503050406030204" pitchFamily="18" charset="0"/>
                            <a:ea typeface="MS Mincho" charset="0"/>
                            <a:cs typeface="DejaVu Math TeX Gyre" panose="02000503000000000000" charset="0"/>
                          </a:rPr>
                          <m:t>]=1</m:t>
                        </m:r>
                      </m:e>
                    </m:nary>
                  </m:oMath>
                </a14:m>
                <a:endParaRPr lang="en-US" sz="2800">
                  <a:latin typeface="DejaVu Math TeX Gyre" panose="02000503000000000000" charset="0"/>
                  <a:ea typeface="MS Mincho" charset="0"/>
                  <a:cs typeface="DejaVu Math TeX Gyre" panose="02000503000000000000" charset="0"/>
                </a:endParaRPr>
              </a:p>
              <a:p>
                <a:r>
                  <a:rPr lang="en-US" sz="2800"/>
                  <a:t>Think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2800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</m:ctrlPr>
                      </m:naryPr>
                      <m:sub>
                        <m:r>
                          <a:rPr lang="en-US" sz="2800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𝑤</m:t>
                        </m:r>
                      </m:sub>
                      <m:sup/>
                      <m:e>
                        <m:r>
                          <a:rPr lang="en-US" sz="2800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𝑝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(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𝑤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|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𝑟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)</m:t>
                        </m:r>
                      </m:e>
                    </m:nary>
                    <m:r>
                      <a:rPr lang="en-US" sz="2800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=1</m:t>
                    </m:r>
                  </m:oMath>
                </a14:m>
                <a:endParaRPr lang="en-US" sz="2800"/>
              </a:p>
              <a:p>
                <a:r>
                  <a:rPr lang="en-US" sz="2800">
                    <a:sym typeface="+mn-ea"/>
                  </a:rPr>
                  <a:t>For each </a:t>
                </a:r>
                <a14:m>
                  <m:oMath xmlns:m="http://schemas.openxmlformats.org/officeDocument/2006/math">
                    <m:r>
                      <a:rPr lang="en-US" sz="2800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𝑟</m:t>
                    </m:r>
                  </m:oMath>
                </a14:m>
                <a:r>
                  <a:rPr lang="en-US" sz="2800">
                    <a:sym typeface="+mn-ea"/>
                  </a:rPr>
                  <a:t>,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2800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</m:ctrlPr>
                      </m:naryPr>
                      <m:sub>
                        <m:r>
                          <a:rPr lang="en-US" sz="2800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𝑑</m:t>
                        </m:r>
                      </m:sub>
                      <m:sup/>
                      <m:e>
                        <m:r>
                          <a:rPr lang="en-US" sz="2800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𝑉</m:t>
                        </m:r>
                        <m:r>
                          <a:rPr lang="en-US" sz="2800">
                            <a:latin typeface="Cambria Math" panose="02040503050406030204" pitchFamily="18" charset="0"/>
                            <a:ea typeface="MS Mincho" charset="0"/>
                            <a:cs typeface="DejaVu Math TeX Gyre" panose="02000503000000000000" charset="0"/>
                          </a:rPr>
                          <m:t>[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𝑑</m:t>
                        </m:r>
                        <m:r>
                          <a:rPr lang="en-US" sz="2800">
                            <a:latin typeface="Cambria Math" panose="02040503050406030204" pitchFamily="18" charset="0"/>
                            <a:ea typeface="MS Mincho" charset="0"/>
                            <a:cs typeface="DejaVu Math TeX Gyre" panose="02000503000000000000" charset="0"/>
                          </a:rPr>
                          <m:t>,</m:t>
                        </m:r>
                        <m:r>
                          <a:rPr lang="en-US" sz="2800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𝑟</m:t>
                        </m:r>
                        <m:r>
                          <a:rPr lang="en-US" sz="2800">
                            <a:latin typeface="Cambria Math" panose="02040503050406030204" pitchFamily="18" charset="0"/>
                            <a:ea typeface="MS Mincho" charset="0"/>
                            <a:cs typeface="DejaVu Math TeX Gyre" panose="02000503000000000000" charset="0"/>
                          </a:rPr>
                          <m:t>]=1</m:t>
                        </m:r>
                      </m:e>
                    </m:nary>
                  </m:oMath>
                </a14:m>
                <a:endParaRPr lang="en-US" sz="2800">
                  <a:latin typeface="DejaVu Math TeX Gyre" panose="02000503000000000000" charset="0"/>
                  <a:ea typeface="MS Mincho" charset="0"/>
                  <a:cs typeface="DejaVu Math TeX Gyre" panose="02000503000000000000" charset="0"/>
                </a:endParaRPr>
              </a:p>
              <a:p>
                <a:r>
                  <a:rPr lang="en-US" sz="2800">
                    <a:ea typeface="MS Mincho" charset="0"/>
                  </a:rPr>
                  <a:t>Think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2800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</m:ctrlPr>
                      </m:naryPr>
                      <m:sub>
                        <m:r>
                          <a:rPr lang="en-US" sz="2800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𝑤</m:t>
                        </m:r>
                      </m:sub>
                      <m:sup/>
                      <m:e>
                        <m:r>
                          <a:rPr lang="en-US" sz="2800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𝑝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(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𝑑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|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𝑟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)</m:t>
                        </m:r>
                      </m:e>
                    </m:nary>
                    <m:r>
                      <a:rPr lang="en-US" sz="2800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=1</m:t>
                    </m:r>
                  </m:oMath>
                </a14:m>
                <a:endParaRPr lang="en-US" sz="2800" i="1">
                  <a:latin typeface="DejaVu Math TeX Gyre" panose="02000503000000000000" charset="0"/>
                  <a:cs typeface="DejaVu Math TeX Gyre" panose="02000503000000000000" charset="0"/>
                </a:endParaRPr>
              </a:p>
              <a:p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2800" i="1">
                            <a:latin typeface="Cambria Math" panose="02040503050406030204" pitchFamily="18" charset="0"/>
                            <a:ea typeface="MS Mincho" charset="0"/>
                            <a:cs typeface="DejaVu Math TeX Gyre" panose="02000503000000000000" charset="0"/>
                          </a:rPr>
                        </m:ctrlPr>
                      </m:naryPr>
                      <m:sub>
                        <m:r>
                          <a:rPr lang="en-US" sz="2800" i="1">
                            <a:latin typeface="Cambria Math" panose="02040503050406030204" pitchFamily="18" charset="0"/>
                            <a:ea typeface="MS Mincho" charset="0"/>
                            <a:cs typeface="DejaVu Math TeX Gyre" panose="02000503000000000000" charset="0"/>
                          </a:rPr>
                          <m:t>𝑟</m:t>
                        </m:r>
                      </m:sub>
                      <m:sup/>
                      <m:e>
                        <m:r>
                          <a:rPr lang="en-US" sz="2800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𝛴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ea typeface="MS Mincho" charset="0"/>
                            <a:cs typeface="DejaVu Math TeX Gyre" panose="02000503000000000000" charset="0"/>
                          </a:rPr>
                          <m:t>[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ea typeface="MS Mincho" charset="0"/>
                            <a:cs typeface="DejaVu Math TeX Gyre" panose="02000503000000000000" charset="0"/>
                          </a:rPr>
                          <m:t>𝑟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ea typeface="MS Mincho" charset="0"/>
                            <a:cs typeface="DejaVu Math TeX Gyre" panose="02000503000000000000" charset="0"/>
                          </a:rPr>
                          <m:t>]</m:t>
                        </m:r>
                      </m:e>
                    </m:nary>
                    <m:r>
                      <a:rPr lang="en-US" sz="2800" i="1">
                        <a:latin typeface="Cambria Math" panose="02040503050406030204" pitchFamily="18" charset="0"/>
                        <a:ea typeface="MS Mincho" charset="0"/>
                        <a:cs typeface="DejaVu Math TeX Gyre" panose="02000503000000000000" charset="0"/>
                      </a:rPr>
                      <m:t>=1⟶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2800" i="1">
                            <a:latin typeface="Cambria Math" panose="02040503050406030204" pitchFamily="18" charset="0"/>
                            <a:ea typeface="MS Mincho" charset="0"/>
                            <a:cs typeface="DejaVu Math TeX Gyre" panose="02000503000000000000" charset="0"/>
                          </a:rPr>
                        </m:ctrlPr>
                      </m:naryPr>
                      <m:sub>
                        <m:r>
                          <a:rPr lang="en-US" sz="2800" i="1">
                            <a:latin typeface="Cambria Math" panose="02040503050406030204" pitchFamily="18" charset="0"/>
                            <a:ea typeface="MS Mincho" charset="0"/>
                            <a:cs typeface="DejaVu Math TeX Gyre" panose="02000503000000000000" charset="0"/>
                          </a:rPr>
                          <m:t>𝑟</m:t>
                        </m:r>
                      </m:sub>
                      <m:sup/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)=1</m:t>
                        </m:r>
                      </m:e>
                    </m:nary>
                  </m:oMath>
                </a14:m>
                <a:endParaRPr lang="en-US" sz="2800" i="1">
                  <a:effectLst/>
                  <a:latin typeface="DejaVu Math TeX Gyre" panose="02000503000000000000" charset="0"/>
                  <a:ea typeface="MS Mincho" charset="0"/>
                  <a:cs typeface="DejaVu Math TeX Gyre" panose="02000503000000000000" charset="0"/>
                </a:endParaRPr>
              </a:p>
            </p:txBody>
          </p:sp>
        </mc:Choice>
        <mc:Fallback xmlns="">
          <p:sp>
            <p:nvSpPr>
              <p:cNvPr id="9" name="Content Placeholder 8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096000" y="3652520"/>
                <a:ext cx="5824855" cy="2828925"/>
              </a:xfrm>
              <a:blipFill rotWithShape="1">
                <a:blip r:embed="rId3"/>
                <a:stretch>
                  <a:fillRect b="-561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s 11"/>
              <p:cNvSpPr/>
              <p:nvPr/>
            </p:nvSpPr>
            <p:spPr>
              <a:xfrm>
                <a:off x="8579485" y="1052195"/>
                <a:ext cx="1063625" cy="1044575"/>
              </a:xfrm>
              <a:prstGeom prst="rect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>
                          <a:latin typeface="Cambria Math" panose="02040503050406030204" pitchFamily="18" charset="0"/>
                          <a:cs typeface="DejaVu Math TeX Gyre" panose="02000503000000000000" charset="0"/>
                        </a:rPr>
                        <m:t>𝛴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2" name="Rectangles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9485" y="1052195"/>
                <a:ext cx="1063625" cy="1044575"/>
              </a:xfrm>
              <a:prstGeom prst="rect">
                <a:avLst/>
              </a:prstGeom>
              <a:blipFill rotWithShape="1">
                <a:blip r:embed="rId4"/>
                <a:stretch>
                  <a:fillRect l="-4537" t="-2796" r="-4478" b="-6383"/>
                </a:stretch>
              </a:blipFill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s 12"/>
              <p:cNvSpPr/>
              <p:nvPr/>
            </p:nvSpPr>
            <p:spPr>
              <a:xfrm>
                <a:off x="7082155" y="1040130"/>
                <a:ext cx="1063625" cy="2151380"/>
              </a:xfrm>
              <a:prstGeom prst="rect">
                <a:avLst/>
              </a:prstGeom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cs typeface="DejaVu Math TeX Gyre" panose="02000503000000000000" charset="0"/>
                        </a:rPr>
                        <m:t>𝑈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3" name="Rectangles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2155" y="1040130"/>
                <a:ext cx="1063625" cy="2151380"/>
              </a:xfrm>
              <a:prstGeom prst="rect">
                <a:avLst/>
              </a:prstGeom>
              <a:blipFill rotWithShape="1">
                <a:blip r:embed="rId5"/>
                <a:stretch>
                  <a:fillRect l="-4537" t="-1358" r="-4478" b="-3099"/>
                </a:stretch>
              </a:blipFill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s 13"/>
              <p:cNvSpPr/>
              <p:nvPr/>
            </p:nvSpPr>
            <p:spPr>
              <a:xfrm>
                <a:off x="10076815" y="1052195"/>
                <a:ext cx="1597660" cy="1044575"/>
              </a:xfrm>
              <a:prstGeom prst="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𝑉</m:t>
                          </m:r>
                        </m:e>
                        <m:sup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⊤</m:t>
                          </m:r>
                        </m:sup>
                      </m:sSup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4" name="Rectangles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76815" y="1052195"/>
                <a:ext cx="1597660" cy="1044575"/>
              </a:xfrm>
              <a:prstGeom prst="rect">
                <a:avLst/>
              </a:prstGeom>
              <a:blipFill rotWithShape="1">
                <a:blip r:embed="rId6"/>
                <a:stretch>
                  <a:fillRect l="-3021" t="-2796" r="-2981" b="-6383"/>
                </a:stretch>
              </a:blipFill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" name="Straight Arrow Connector 1"/>
          <p:cNvCxnSpPr/>
          <p:nvPr/>
        </p:nvCxnSpPr>
        <p:spPr>
          <a:xfrm>
            <a:off x="6835140" y="1210310"/>
            <a:ext cx="0" cy="1739900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Box 2"/>
              <p:cNvSpPr txBox="1"/>
              <p:nvPr/>
            </p:nvSpPr>
            <p:spPr>
              <a:xfrm>
                <a:off x="6508750" y="1931670"/>
                <a:ext cx="326390" cy="3683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cs typeface="DejaVu Math TeX Gyre" panose="02000503000000000000" charset="0"/>
                        </a:rPr>
                        <m:t>𝑤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" name="Text 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8750" y="1931670"/>
                <a:ext cx="326390" cy="368300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/>
          <p:cNvCxnSpPr/>
          <p:nvPr/>
        </p:nvCxnSpPr>
        <p:spPr>
          <a:xfrm flipV="1">
            <a:off x="10201275" y="2302510"/>
            <a:ext cx="1342390" cy="4445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 Box 6"/>
              <p:cNvSpPr txBox="1"/>
              <p:nvPr/>
            </p:nvSpPr>
            <p:spPr>
              <a:xfrm>
                <a:off x="10743565" y="2305050"/>
                <a:ext cx="326390" cy="3683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cs typeface="DejaVu Math TeX Gyre" panose="02000503000000000000" charset="0"/>
                        </a:rPr>
                        <m:t>𝑑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7" name="Text 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43565" y="2305050"/>
                <a:ext cx="326390" cy="368300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/>
          <p:cNvCxnSpPr/>
          <p:nvPr/>
        </p:nvCxnSpPr>
        <p:spPr>
          <a:xfrm>
            <a:off x="8602980" y="1092835"/>
            <a:ext cx="1016635" cy="963930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 Box 16"/>
              <p:cNvSpPr txBox="1"/>
              <p:nvPr/>
            </p:nvSpPr>
            <p:spPr>
              <a:xfrm>
                <a:off x="9288780" y="1563370"/>
                <a:ext cx="326390" cy="3683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cs typeface="DejaVu Math TeX Gyre" panose="02000503000000000000" charset="0"/>
                        </a:rPr>
                        <m:t>𝑟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7" name="Text 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88780" y="1563370"/>
                <a:ext cx="326390" cy="368300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8" name="Ink 7"/>
              <p14:cNvContentPartPr/>
              <p14:nvPr/>
            </p14:nvContentPartPr>
            <p14:xfrm>
              <a:off x="487800" y="744840"/>
              <a:ext cx="11565360" cy="5996160"/>
            </p14:xfrm>
          </p:contentPart>
        </mc:Choice>
        <mc:Fallback xmlns="">
          <p:pic>
            <p:nvPicPr>
              <p:cNvPr id="8" name="Ink 7"/>
            </p:nvPicPr>
            <p:blipFill>
              <a:blip r:embed="rId11"/>
            </p:blipFill>
            <p:spPr>
              <a:xfrm>
                <a:off x="487800" y="744840"/>
                <a:ext cx="11565360" cy="59961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0" name="Ink 9"/>
              <p14:cNvContentPartPr/>
              <p14:nvPr/>
            </p14:nvContentPartPr>
            <p14:xfrm>
              <a:off x="487800" y="744840"/>
              <a:ext cx="11565360" cy="5996160"/>
            </p14:xfrm>
          </p:contentPart>
        </mc:Choice>
        <mc:Fallback xmlns="">
          <p:pic>
            <p:nvPicPr>
              <p:cNvPr id="10" name="Ink 9"/>
            </p:nvPicPr>
            <p:blipFill>
              <a:blip r:embed="rId11"/>
            </p:blipFill>
            <p:spPr>
              <a:xfrm>
                <a:off x="487800" y="744840"/>
                <a:ext cx="11565360" cy="599616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hlinkClick r:id="rId2" action="ppaction://hlinkfile"/>
              </a:rPr>
              <a:t>Dyadic or aspect model or PLSI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r>
                  <a:rPr lang="en-US" sz="3600"/>
                  <a:t>Joint distribution </a:t>
                </a:r>
                <a14:m>
                  <m:oMath xmlns:m="http://schemas.openxmlformats.org/officeDocument/2006/math">
                    <m:r>
                      <a:rPr lang="en-US" sz="3600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𝑝</m:t>
                    </m:r>
                    <m:r>
                      <a:rPr lang="en-US" sz="3600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(</m:t>
                    </m:r>
                    <m:r>
                      <a:rPr lang="en-US" sz="3600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𝑤</m:t>
                    </m:r>
                    <m:r>
                      <a:rPr lang="en-US" sz="3600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,</m:t>
                    </m:r>
                    <m:r>
                      <a:rPr lang="en-US" sz="3600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𝑑</m:t>
                    </m:r>
                    <m:r>
                      <a:rPr lang="en-US" sz="3600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)</m:t>
                    </m:r>
                  </m:oMath>
                </a14:m>
                <a:r>
                  <a:rPr lang="en-US" sz="3600"/>
                  <a:t> not product of marginals</a:t>
                </a:r>
              </a:p>
              <a:p>
                <a:pPr lvl="1"/>
                <a:r>
                  <a:rPr lang="en-US" sz="3200"/>
                  <a:t>I.e., </a:t>
                </a:r>
                <a14:m>
                  <m:oMath xmlns:m="http://schemas.openxmlformats.org/officeDocument/2006/math">
                    <m:r>
                      <a:rPr lang="en-US" sz="3200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𝑤</m:t>
                    </m:r>
                    <m:r>
                      <a:rPr lang="en-US" sz="3200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,</m:t>
                    </m:r>
                    <m:r>
                      <a:rPr lang="en-US" sz="3200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𝑑</m:t>
                    </m:r>
                  </m:oMath>
                </a14:m>
                <a:r>
                  <a:rPr lang="en-US" sz="3200"/>
                  <a:t> are strongly dependent</a:t>
                </a:r>
              </a:p>
              <a:p>
                <a:r>
                  <a:rPr lang="en-US" sz="3600"/>
                  <a:t>Bottleneck through topics </a:t>
                </a:r>
                <a14:m>
                  <m:oMath xmlns:m="http://schemas.openxmlformats.org/officeDocument/2006/math">
                    <m:r>
                      <a:rPr lang="en-US" sz="3600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𝑟</m:t>
                    </m:r>
                  </m:oMath>
                </a14:m>
                <a:endParaRPr lang="en-US" sz="3600" i="1">
                  <a:latin typeface="DejaVu Math TeX Gyre" panose="02000503000000000000" charset="0"/>
                  <a:cs typeface="DejaVu Math TeX Gyre" panose="02000503000000000000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3600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𝑝</m:t>
                    </m:r>
                    <m:r>
                      <a:rPr lang="en-US" sz="3600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(</m:t>
                    </m:r>
                    <m:r>
                      <a:rPr lang="en-US" sz="3600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𝑤</m:t>
                    </m:r>
                    <m:r>
                      <a:rPr lang="en-US" sz="3600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,</m:t>
                    </m:r>
                    <m:r>
                      <a:rPr lang="en-US" sz="3600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𝑑</m:t>
                    </m:r>
                    <m:r>
                      <a:rPr lang="en-US" sz="3600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)=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3600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</m:ctrlPr>
                      </m:naryPr>
                      <m:sub>
                        <m:r>
                          <a:rPr lang="en-US" sz="3600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𝑟</m:t>
                        </m:r>
                      </m:sub>
                      <m:sup/>
                      <m:e>
                        <m:r>
                          <a:rPr lang="en-US" sz="3600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𝑝</m:t>
                        </m:r>
                        <m:r>
                          <a:rPr lang="en-US" sz="3600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(</m:t>
                        </m:r>
                        <m:r>
                          <a:rPr lang="en-US" sz="3600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𝑟</m:t>
                        </m:r>
                        <m:r>
                          <a:rPr lang="en-US" sz="3600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)</m:t>
                        </m:r>
                        <m:r>
                          <a:rPr lang="en-US" sz="3600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𝑝</m:t>
                        </m:r>
                        <m:r>
                          <a:rPr lang="en-US" sz="3600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(</m:t>
                        </m:r>
                        <m:r>
                          <a:rPr lang="en-US" sz="3600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𝑤</m:t>
                        </m:r>
                        <m:r>
                          <a:rPr lang="en-US" sz="3600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,</m:t>
                        </m:r>
                        <m:r>
                          <a:rPr lang="en-US" sz="3600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𝑑</m:t>
                        </m:r>
                        <m:r>
                          <a:rPr lang="en-US" sz="3600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|</m:t>
                        </m:r>
                        <m:r>
                          <a:rPr lang="en-US" sz="3600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𝑟</m:t>
                        </m:r>
                        <m:r>
                          <a:rPr lang="en-US" sz="3600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sz="3600"/>
                  <a:t> is always true</a:t>
                </a:r>
              </a:p>
              <a:p>
                <a:r>
                  <a:rPr lang="en-US" sz="3600"/>
                  <a:t>We approximate </a:t>
                </a:r>
                <a14:m>
                  <m:oMath xmlns:m="http://schemas.openxmlformats.org/officeDocument/2006/math">
                    <m:r>
                      <a:rPr lang="en-US" sz="3600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𝑝</m:t>
                    </m:r>
                    <m:r>
                      <a:rPr lang="en-US" sz="3600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(</m:t>
                    </m:r>
                    <m:r>
                      <a:rPr lang="en-US" sz="3600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𝑤</m:t>
                    </m:r>
                    <m:r>
                      <a:rPr lang="en-US" sz="3600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,</m:t>
                    </m:r>
                    <m:r>
                      <a:rPr lang="en-US" sz="3600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𝑑</m:t>
                    </m:r>
                    <m:r>
                      <a:rPr lang="en-US" sz="3600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|</m:t>
                    </m:r>
                    <m:r>
                      <a:rPr lang="en-US" sz="3600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𝑟</m:t>
                    </m:r>
                    <m:r>
                      <a:rPr lang="en-US" sz="3600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)≈</m:t>
                    </m:r>
                    <m:r>
                      <a:rPr lang="en-US" sz="3600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𝑝</m:t>
                    </m:r>
                    <m:r>
                      <a:rPr lang="en-US" sz="3600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(</m:t>
                    </m:r>
                    <m:r>
                      <a:rPr lang="en-US" sz="3600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𝑤</m:t>
                    </m:r>
                    <m:r>
                      <a:rPr lang="en-US" sz="3600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|</m:t>
                    </m:r>
                    <m:r>
                      <a:rPr lang="en-US" sz="3600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𝑟</m:t>
                    </m:r>
                    <m:r>
                      <a:rPr lang="en-US" sz="3600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)</m:t>
                    </m:r>
                    <m:r>
                      <a:rPr lang="en-US" sz="3600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𝑝</m:t>
                    </m:r>
                    <m:r>
                      <a:rPr lang="en-US" sz="3600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(</m:t>
                    </m:r>
                    <m:r>
                      <a:rPr lang="en-US" sz="3600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𝑑</m:t>
                    </m:r>
                    <m:r>
                      <a:rPr lang="en-US" sz="3600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|</m:t>
                    </m:r>
                    <m:r>
                      <a:rPr lang="en-US" sz="3600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𝑟</m:t>
                    </m:r>
                    <m:r>
                      <a:rPr lang="en-US" sz="3600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)</m:t>
                    </m:r>
                  </m:oMath>
                </a14:m>
                <a:endParaRPr lang="en-US" sz="3600" i="1">
                  <a:latin typeface="DejaVu Math TeX Gyre" panose="02000503000000000000" charset="0"/>
                  <a:cs typeface="DejaVu Math TeX Gyre" panose="02000503000000000000" charset="0"/>
                </a:endParaRPr>
              </a:p>
              <a:p>
                <a:pPr lvl="1"/>
                <a:r>
                  <a:rPr lang="en-US" sz="3200"/>
                  <a:t>“Word </a:t>
                </a:r>
                <a14:m>
                  <m:oMath xmlns:m="http://schemas.openxmlformats.org/officeDocument/2006/math">
                    <m:r>
                      <a:rPr lang="en-US" sz="3200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𝑤</m:t>
                    </m:r>
                  </m:oMath>
                </a14:m>
                <a:r>
                  <a:rPr lang="en-US" sz="3200"/>
                  <a:t> and doc </a:t>
                </a:r>
                <a14:m>
                  <m:oMath xmlns:m="http://schemas.openxmlformats.org/officeDocument/2006/math">
                    <m:r>
                      <a:rPr lang="en-US" sz="3200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𝑑</m:t>
                    </m:r>
                  </m:oMath>
                </a14:m>
                <a:r>
                  <a:rPr lang="en-US" sz="3200"/>
                  <a:t> are </a:t>
                </a:r>
                <a:r>
                  <a:rPr lang="en-US" sz="3200">
                    <a:effectLst>
                      <a:glow rad="228600">
                        <a:schemeClr val="accent4">
                          <a:satMod val="175000"/>
                          <a:alpha val="40000"/>
                        </a:schemeClr>
                      </a:glow>
                    </a:effectLst>
                  </a:rPr>
                  <a:t>conditionally independent</a:t>
                </a:r>
                <a:r>
                  <a:rPr lang="en-US" sz="3200"/>
                  <a:t> given topic </a:t>
                </a:r>
                <a14:m>
                  <m:oMath xmlns:m="http://schemas.openxmlformats.org/officeDocument/2006/math">
                    <m:r>
                      <a:rPr lang="en-US" sz="3200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𝑟</m:t>
                    </m:r>
                  </m:oMath>
                </a14:m>
                <a:r>
                  <a:rPr lang="en-US" sz="3200">
                    <a:sym typeface="+mn-ea"/>
                  </a:rPr>
                  <a:t>”</a:t>
                </a:r>
                <a:endParaRPr lang="en-US" sz="3200">
                  <a:latin typeface="DejaVu Math TeX Gyre" panose="02000503000000000000" charset="0"/>
                  <a:cs typeface="DejaVu Math TeX Gyre" panose="02000503000000000000" charset="0"/>
                </a:endParaRPr>
              </a:p>
              <a:p>
                <a:pPr lvl="0"/>
                <a:r>
                  <a:rPr lang="en-US" sz="3600"/>
                  <a:t>Overall </a:t>
                </a:r>
                <a14:m>
                  <m:oMath xmlns:m="http://schemas.openxmlformats.org/officeDocument/2006/math">
                    <m:r>
                      <a:rPr lang="en-US" sz="3600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𝑝</m:t>
                    </m:r>
                    <m:r>
                      <a:rPr lang="en-US" sz="3600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(</m:t>
                    </m:r>
                    <m:r>
                      <a:rPr lang="en-US" sz="3600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𝑤</m:t>
                    </m:r>
                    <m:r>
                      <a:rPr lang="en-US" sz="3600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,</m:t>
                    </m:r>
                    <m:r>
                      <a:rPr lang="en-US" sz="3600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𝑑</m:t>
                    </m:r>
                    <m:r>
                      <a:rPr lang="en-US" sz="3600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)≈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3600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</m:ctrlPr>
                      </m:naryPr>
                      <m:sub>
                        <m:r>
                          <a:rPr lang="en-US" sz="3600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𝑟</m:t>
                        </m:r>
                      </m:sub>
                      <m:sup/>
                      <m:e>
                        <m:r>
                          <a:rPr lang="en-US" sz="3600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𝑝</m:t>
                        </m:r>
                        <m:r>
                          <a:rPr lang="en-US" sz="3600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(</m:t>
                        </m:r>
                        <m:r>
                          <a:rPr lang="en-US" sz="3600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𝑟</m:t>
                        </m:r>
                        <m:r>
                          <a:rPr lang="en-US" sz="3600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)</m:t>
                        </m:r>
                      </m:e>
                    </m:nary>
                    <m:r>
                      <a:rPr lang="en-US" sz="3600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𝑝</m:t>
                    </m:r>
                    <m:r>
                      <a:rPr lang="en-US" sz="3600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(</m:t>
                    </m:r>
                    <m:r>
                      <a:rPr lang="en-US" sz="3600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𝑤</m:t>
                    </m:r>
                    <m:r>
                      <a:rPr lang="en-US" sz="3600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|</m:t>
                    </m:r>
                    <m:r>
                      <a:rPr lang="en-US" sz="3600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𝑟</m:t>
                    </m:r>
                    <m:r>
                      <a:rPr lang="en-US" sz="3600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)</m:t>
                    </m:r>
                    <m:r>
                      <a:rPr lang="en-US" sz="3600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𝑝</m:t>
                    </m:r>
                    <m:r>
                      <a:rPr lang="en-US" sz="3600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(</m:t>
                    </m:r>
                    <m:r>
                      <a:rPr lang="en-US" sz="3600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𝑑</m:t>
                    </m:r>
                    <m:r>
                      <a:rPr lang="en-US" sz="3600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|</m:t>
                    </m:r>
                    <m:r>
                      <a:rPr lang="en-US" sz="3600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𝑟</m:t>
                    </m:r>
                    <m:r>
                      <a:rPr lang="en-US" sz="3600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)</m:t>
                    </m:r>
                  </m:oMath>
                </a14:m>
                <a:endParaRPr lang="en-US" sz="3600" i="1">
                  <a:latin typeface="DejaVu Math TeX Gyre" panose="02000503000000000000" charset="0"/>
                  <a:cs typeface="DejaVu Math TeX Gyre" panose="02000503000000000000" charset="0"/>
                </a:endParaRPr>
              </a:p>
              <a:p>
                <a:pPr lvl="1"/>
                <a:r>
                  <a:rPr lang="en-US" sz="3200"/>
                  <a:t>(Looks structurally similar to SVD)</a:t>
                </a:r>
              </a:p>
            </p:txBody>
          </p:sp>
        </mc:Choice>
        <mc:Fallback xmlns="">
          <p:sp>
            <p:nvSpPr>
              <p:cNvPr id="6" name="Content Placeholder 5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l="-1" t="-3" r="4" b="3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Fitting a dyadic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r>
                  <a:rPr lang="en-US" sz="3200"/>
                  <a:t>Model parameterized as </a:t>
                </a:r>
                <a14:m>
                  <m:oMath xmlns:m="http://schemas.openxmlformats.org/officeDocument/2006/math">
                    <m:r>
                      <a:rPr lang="en-US" sz="3200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𝑝</m:t>
                    </m:r>
                    <m:r>
                      <a:rPr lang="en-US" sz="3200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(</m:t>
                    </m:r>
                    <m:r>
                      <a:rPr lang="en-US" sz="3200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𝑟</m:t>
                    </m:r>
                    <m:r>
                      <a:rPr lang="en-US" sz="3200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)=</m:t>
                    </m:r>
                  </m:oMath>
                </a14:m>
                <a:r>
                  <a:rPr lang="en-US" sz="3200"/>
                  <a:t> </a:t>
                </a:r>
                <a14:m>
                  <m:oMath xmlns:m="http://schemas.openxmlformats.org/officeDocument/2006/math">
                    <m:r>
                      <a:rPr lang="en-US" sz="3200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𝛴</m:t>
                    </m:r>
                    <m:r>
                      <a:rPr lang="en-US" sz="3200" i="1">
                        <a:latin typeface="Cambria Math" panose="02040503050406030204" pitchFamily="18" charset="0"/>
                        <a:ea typeface="MS Mincho" charset="0"/>
                        <a:cs typeface="DejaVu Math TeX Gyre" panose="02000503000000000000" charset="0"/>
                      </a:rPr>
                      <m:t>[</m:t>
                    </m:r>
                    <m:r>
                      <a:rPr lang="en-US" sz="3200" i="1">
                        <a:latin typeface="Cambria Math" panose="02040503050406030204" pitchFamily="18" charset="0"/>
                        <a:ea typeface="MS Mincho" charset="0"/>
                        <a:cs typeface="DejaVu Math TeX Gyre" panose="02000503000000000000" charset="0"/>
                      </a:rPr>
                      <m:t>𝑟</m:t>
                    </m:r>
                    <m:r>
                      <a:rPr lang="en-US" sz="3200" i="1">
                        <a:latin typeface="Cambria Math" panose="02040503050406030204" pitchFamily="18" charset="0"/>
                        <a:ea typeface="MS Mincho" charset="0"/>
                        <a:cs typeface="DejaVu Math TeX Gyre" panose="02000503000000000000" charset="0"/>
                      </a:rPr>
                      <m:t>], </m:t>
                    </m:r>
                    <m:r>
                      <a:rPr lang="en-US" sz="3200" i="1">
                        <a:latin typeface="Cambria Math" panose="02040503050406030204" pitchFamily="18" charset="0"/>
                        <a:ea typeface="MS Mincho" charset="0"/>
                        <a:cs typeface="DejaVu Math TeX Gyre" panose="02000503000000000000" charset="0"/>
                      </a:rPr>
                      <m:t>𝑝</m:t>
                    </m:r>
                    <m:r>
                      <a:rPr lang="en-US" sz="3200" i="1">
                        <a:latin typeface="Cambria Math" panose="02040503050406030204" pitchFamily="18" charset="0"/>
                        <a:ea typeface="MS Mincho" charset="0"/>
                        <a:cs typeface="DejaVu Math TeX Gyre" panose="02000503000000000000" charset="0"/>
                      </a:rPr>
                      <m:t>(</m:t>
                    </m:r>
                    <m:r>
                      <a:rPr lang="en-US" sz="3200" i="1">
                        <a:latin typeface="Cambria Math" panose="02040503050406030204" pitchFamily="18" charset="0"/>
                        <a:ea typeface="MS Mincho" charset="0"/>
                        <a:cs typeface="DejaVu Math TeX Gyre" panose="02000503000000000000" charset="0"/>
                      </a:rPr>
                      <m:t>𝑤</m:t>
                    </m:r>
                    <m:r>
                      <a:rPr lang="en-US" sz="3200" i="1">
                        <a:latin typeface="Cambria Math" panose="02040503050406030204" pitchFamily="18" charset="0"/>
                        <a:ea typeface="MS Mincho" charset="0"/>
                        <a:cs typeface="DejaVu Math TeX Gyre" panose="02000503000000000000" charset="0"/>
                      </a:rPr>
                      <m:t>|</m:t>
                    </m:r>
                    <m:r>
                      <a:rPr lang="en-US" sz="3200" i="1">
                        <a:latin typeface="Cambria Math" panose="02040503050406030204" pitchFamily="18" charset="0"/>
                        <a:ea typeface="MS Mincho" charset="0"/>
                        <a:cs typeface="DejaVu Math TeX Gyre" panose="02000503000000000000" charset="0"/>
                      </a:rPr>
                      <m:t>𝑟</m:t>
                    </m:r>
                    <m:r>
                      <a:rPr lang="en-US" sz="3200" i="1">
                        <a:latin typeface="Cambria Math" panose="02040503050406030204" pitchFamily="18" charset="0"/>
                        <a:ea typeface="MS Mincho" charset="0"/>
                        <a:cs typeface="DejaVu Math TeX Gyre" panose="02000503000000000000" charset="0"/>
                      </a:rPr>
                      <m:t>)=</m:t>
                    </m:r>
                    <m:r>
                      <a:rPr lang="en-US" sz="3200" i="1">
                        <a:latin typeface="Cambria Math" panose="02040503050406030204" pitchFamily="18" charset="0"/>
                        <a:ea typeface="MS Mincho" charset="0"/>
                        <a:cs typeface="DejaVu Math TeX Gyre" panose="02000503000000000000" charset="0"/>
                      </a:rPr>
                      <m:t>𝑈</m:t>
                    </m:r>
                    <m:r>
                      <a:rPr lang="en-US" sz="3200" i="1">
                        <a:latin typeface="Cambria Math" panose="02040503050406030204" pitchFamily="18" charset="0"/>
                        <a:ea typeface="MS Mincho" charset="0"/>
                        <a:cs typeface="DejaVu Math TeX Gyre" panose="02000503000000000000" charset="0"/>
                      </a:rPr>
                      <m:t>[</m:t>
                    </m:r>
                    <m:r>
                      <a:rPr lang="en-US" sz="3200" i="1">
                        <a:latin typeface="Cambria Math" panose="02040503050406030204" pitchFamily="18" charset="0"/>
                        <a:ea typeface="MS Mincho" charset="0"/>
                        <a:cs typeface="DejaVu Math TeX Gyre" panose="02000503000000000000" charset="0"/>
                      </a:rPr>
                      <m:t>𝑤</m:t>
                    </m:r>
                    <m:r>
                      <a:rPr lang="en-US" sz="3200" i="1">
                        <a:latin typeface="Cambria Math" panose="02040503050406030204" pitchFamily="18" charset="0"/>
                        <a:ea typeface="MS Mincho" charset="0"/>
                        <a:cs typeface="DejaVu Math TeX Gyre" panose="02000503000000000000" charset="0"/>
                      </a:rPr>
                      <m:t>,</m:t>
                    </m:r>
                    <m:r>
                      <a:rPr lang="en-US" sz="3200" i="1">
                        <a:latin typeface="Cambria Math" panose="02040503050406030204" pitchFamily="18" charset="0"/>
                        <a:ea typeface="MS Mincho" charset="0"/>
                        <a:cs typeface="DejaVu Math TeX Gyre" panose="02000503000000000000" charset="0"/>
                      </a:rPr>
                      <m:t>𝑟</m:t>
                    </m:r>
                    <m:r>
                      <a:rPr lang="en-US" sz="3200" i="1">
                        <a:latin typeface="Cambria Math" panose="02040503050406030204" pitchFamily="18" charset="0"/>
                        <a:ea typeface="MS Mincho" charset="0"/>
                        <a:cs typeface="DejaVu Math TeX Gyre" panose="02000503000000000000" charset="0"/>
                      </a:rPr>
                      <m:t>], </m:t>
                    </m:r>
                    <m:r>
                      <a:rPr lang="en-US" sz="3200" i="1">
                        <a:latin typeface="Cambria Math" panose="02040503050406030204" pitchFamily="18" charset="0"/>
                        <a:ea typeface="MS Mincho" charset="0"/>
                        <a:cs typeface="DejaVu Math TeX Gyre" panose="02000503000000000000" charset="0"/>
                      </a:rPr>
                      <m:t>𝑝</m:t>
                    </m:r>
                    <m:r>
                      <a:rPr lang="en-US" sz="3200" i="1">
                        <a:latin typeface="Cambria Math" panose="02040503050406030204" pitchFamily="18" charset="0"/>
                        <a:ea typeface="MS Mincho" charset="0"/>
                        <a:cs typeface="DejaVu Math TeX Gyre" panose="02000503000000000000" charset="0"/>
                      </a:rPr>
                      <m:t>(</m:t>
                    </m:r>
                    <m:r>
                      <a:rPr lang="en-US" sz="3200" i="1">
                        <a:latin typeface="Cambria Math" panose="02040503050406030204" pitchFamily="18" charset="0"/>
                        <a:ea typeface="MS Mincho" charset="0"/>
                        <a:cs typeface="DejaVu Math TeX Gyre" panose="02000503000000000000" charset="0"/>
                      </a:rPr>
                      <m:t>𝑑</m:t>
                    </m:r>
                    <m:r>
                      <a:rPr lang="en-US" sz="3200" i="1">
                        <a:latin typeface="Cambria Math" panose="02040503050406030204" pitchFamily="18" charset="0"/>
                        <a:ea typeface="MS Mincho" charset="0"/>
                        <a:cs typeface="DejaVu Math TeX Gyre" panose="02000503000000000000" charset="0"/>
                      </a:rPr>
                      <m:t>|</m:t>
                    </m:r>
                    <m:r>
                      <a:rPr lang="en-US" sz="3200" i="1">
                        <a:latin typeface="Cambria Math" panose="02040503050406030204" pitchFamily="18" charset="0"/>
                        <a:ea typeface="MS Mincho" charset="0"/>
                        <a:cs typeface="DejaVu Math TeX Gyre" panose="02000503000000000000" charset="0"/>
                      </a:rPr>
                      <m:t>𝑟</m:t>
                    </m:r>
                    <m:r>
                      <a:rPr lang="en-US" sz="3200" i="1">
                        <a:latin typeface="Cambria Math" panose="02040503050406030204" pitchFamily="18" charset="0"/>
                        <a:ea typeface="MS Mincho" charset="0"/>
                        <a:cs typeface="DejaVu Math TeX Gyre" panose="02000503000000000000" charset="0"/>
                      </a:rPr>
                      <m:t>)=</m:t>
                    </m:r>
                    <m:r>
                      <a:rPr lang="en-US" sz="3200" i="1">
                        <a:latin typeface="Cambria Math" panose="02040503050406030204" pitchFamily="18" charset="0"/>
                        <a:ea typeface="MS Mincho" charset="0"/>
                        <a:cs typeface="DejaVu Math TeX Gyre" panose="02000503000000000000" charset="0"/>
                      </a:rPr>
                      <m:t>𝑉</m:t>
                    </m:r>
                    <m:r>
                      <a:rPr lang="en-US" sz="3200" i="1">
                        <a:latin typeface="Cambria Math" panose="02040503050406030204" pitchFamily="18" charset="0"/>
                        <a:ea typeface="MS Mincho" charset="0"/>
                        <a:cs typeface="DejaVu Math TeX Gyre" panose="02000503000000000000" charset="0"/>
                      </a:rPr>
                      <m:t>[</m:t>
                    </m:r>
                    <m:r>
                      <a:rPr lang="en-US" sz="3200" i="1">
                        <a:latin typeface="Cambria Math" panose="02040503050406030204" pitchFamily="18" charset="0"/>
                        <a:ea typeface="MS Mincho" charset="0"/>
                        <a:cs typeface="DejaVu Math TeX Gyre" panose="02000503000000000000" charset="0"/>
                      </a:rPr>
                      <m:t>𝑑</m:t>
                    </m:r>
                    <m:r>
                      <a:rPr lang="en-US" sz="3200" i="1">
                        <a:latin typeface="Cambria Math" panose="02040503050406030204" pitchFamily="18" charset="0"/>
                        <a:ea typeface="MS Mincho" charset="0"/>
                        <a:cs typeface="DejaVu Math TeX Gyre" panose="02000503000000000000" charset="0"/>
                      </a:rPr>
                      <m:t>,</m:t>
                    </m:r>
                    <m:r>
                      <a:rPr lang="en-US" sz="3200" i="1">
                        <a:latin typeface="Cambria Math" panose="02040503050406030204" pitchFamily="18" charset="0"/>
                        <a:ea typeface="MS Mincho" charset="0"/>
                        <a:cs typeface="DejaVu Math TeX Gyre" panose="02000503000000000000" charset="0"/>
                      </a:rPr>
                      <m:t>𝑟</m:t>
                    </m:r>
                    <m:r>
                      <a:rPr lang="en-US" sz="3200" i="1">
                        <a:latin typeface="Cambria Math" panose="02040503050406030204" pitchFamily="18" charset="0"/>
                        <a:ea typeface="MS Mincho" charset="0"/>
                        <a:cs typeface="DejaVu Math TeX Gyre" panose="02000503000000000000" charset="0"/>
                      </a:rPr>
                      <m:t>]</m:t>
                    </m:r>
                  </m:oMath>
                </a14:m>
                <a:endParaRPr lang="en-US" sz="3200" i="1">
                  <a:latin typeface="DejaVu Math TeX Gyre" panose="02000503000000000000" charset="0"/>
                  <a:ea typeface="MS Mincho" charset="0"/>
                  <a:cs typeface="DejaVu Math TeX Gyre" panose="02000503000000000000" charset="0"/>
                </a:endParaRPr>
              </a:p>
              <a:p>
                <a:r>
                  <a:rPr lang="en-US" sz="3200"/>
                  <a:t>Total </a:t>
                </a:r>
                <a14:m>
                  <m:oMath xmlns:m="http://schemas.openxmlformats.org/officeDocument/2006/math">
                    <m:r>
                      <a:rPr lang="en-US" sz="3200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𝑊𝑅</m:t>
                    </m:r>
                    <m:r>
                      <a:rPr lang="en-US" sz="3200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+</m:t>
                    </m:r>
                    <m:r>
                      <a:rPr lang="en-US" sz="3200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𝑅</m:t>
                    </m:r>
                    <m:r>
                      <a:rPr lang="en-US" sz="3200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+</m:t>
                    </m:r>
                    <m:r>
                      <a:rPr lang="en-US" sz="3200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𝐷𝑅</m:t>
                    </m:r>
                  </m:oMath>
                </a14:m>
                <a:r>
                  <a:rPr lang="en-US" sz="3200"/>
                  <a:t> real parameters</a:t>
                </a:r>
              </a:p>
              <a:p>
                <a:r>
                  <a:rPr lang="en-US" sz="3200"/>
                  <a:t>Event probability </a:t>
                </a:r>
                <a14:m>
                  <m:oMath xmlns:m="http://schemas.openxmlformats.org/officeDocument/2006/math">
                    <m:r>
                      <a:rPr lang="en-US" sz="3200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𝑝</m:t>
                    </m:r>
                    <m:r>
                      <a:rPr lang="en-US" sz="3200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(</m:t>
                    </m:r>
                    <m:r>
                      <a:rPr lang="en-US" sz="3200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𝑤</m:t>
                    </m:r>
                    <m:r>
                      <a:rPr lang="en-US" sz="3200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,</m:t>
                    </m:r>
                    <m:r>
                      <a:rPr lang="en-US" sz="3200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𝑑</m:t>
                    </m:r>
                    <m:r>
                      <a:rPr lang="en-US" sz="3200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)≈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3200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</m:ctrlPr>
                      </m:naryPr>
                      <m:sub>
                        <m:r>
                          <a:rPr lang="en-US" sz="3200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𝑟</m:t>
                        </m:r>
                      </m:sub>
                      <m:sup/>
                      <m:e>
                        <m:r>
                          <a:rPr lang="en-US" sz="3200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𝑝</m:t>
                        </m:r>
                        <m:r>
                          <a:rPr lang="en-US" sz="3200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(</m:t>
                        </m:r>
                        <m:r>
                          <a:rPr lang="en-US" sz="3200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𝑟</m:t>
                        </m:r>
                        <m:r>
                          <a:rPr lang="en-US" sz="3200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)</m:t>
                        </m:r>
                      </m:e>
                    </m:nary>
                    <m:r>
                      <a:rPr lang="en-US" sz="3200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𝑝</m:t>
                    </m:r>
                    <m:r>
                      <a:rPr lang="en-US" sz="3200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(</m:t>
                    </m:r>
                    <m:r>
                      <a:rPr lang="en-US" sz="3200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𝑤</m:t>
                    </m:r>
                    <m:r>
                      <a:rPr lang="en-US" sz="3200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|</m:t>
                    </m:r>
                    <m:r>
                      <a:rPr lang="en-US" sz="3200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𝑟</m:t>
                    </m:r>
                    <m:r>
                      <a:rPr lang="en-US" sz="3200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)</m:t>
                    </m:r>
                    <m:r>
                      <a:rPr lang="en-US" sz="3200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𝑝</m:t>
                    </m:r>
                    <m:r>
                      <a:rPr lang="en-US" sz="3200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(</m:t>
                    </m:r>
                    <m:r>
                      <a:rPr lang="en-US" sz="3200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𝑑</m:t>
                    </m:r>
                    <m:r>
                      <a:rPr lang="en-US" sz="3200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|</m:t>
                    </m:r>
                    <m:r>
                      <a:rPr lang="en-US" sz="3200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𝑟</m:t>
                    </m:r>
                    <m:r>
                      <a:rPr lang="en-US" sz="3200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)</m:t>
                    </m:r>
                  </m:oMath>
                </a14:m>
                <a:endParaRPr lang="en-US" sz="3200" i="1">
                  <a:latin typeface="DejaVu Math TeX Gyre" panose="02000503000000000000" charset="0"/>
                  <a:cs typeface="DejaVu Math TeX Gyre" panose="02000503000000000000" charset="0"/>
                </a:endParaRPr>
              </a:p>
              <a:p>
                <a:r>
                  <a:rPr lang="en-US" sz="3200"/>
                  <a:t>Let the term-doc matrix contain </a:t>
                </a:r>
                <a14:m>
                  <m:oMath xmlns:m="http://schemas.openxmlformats.org/officeDocument/2006/math">
                    <m:r>
                      <a:rPr lang="en-US" sz="3200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(</m:t>
                    </m:r>
                    <m:r>
                      <a:rPr lang="en-US" sz="3200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𝑤</m:t>
                    </m:r>
                    <m:r>
                      <a:rPr lang="en-US" sz="3200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,</m:t>
                    </m:r>
                    <m:r>
                      <a:rPr lang="en-US" sz="3200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𝑑</m:t>
                    </m:r>
                    <m:r>
                      <a:rPr lang="en-US" sz="3200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)</m:t>
                    </m:r>
                  </m:oMath>
                </a14:m>
                <a:r>
                  <a:rPr lang="en-US" sz="3200"/>
                  <a:t> counts </a:t>
                </a:r>
                <a14:m>
                  <m:oMath xmlns:m="http://schemas.openxmlformats.org/officeDocument/2006/math">
                    <m:r>
                      <a:rPr lang="en-US" sz="3200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𝑛</m:t>
                    </m:r>
                    <m:d>
                      <m:dPr>
                        <m:begChr m:val="["/>
                        <m:endChr m:val="]"/>
                        <m:ctrlPr>
                          <a:rPr lang="en-US" sz="3200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</m:ctrlPr>
                      </m:dPr>
                      <m:e>
                        <m:r>
                          <a:rPr lang="en-US" sz="3200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𝑤</m:t>
                        </m:r>
                        <m:r>
                          <a:rPr lang="en-US" sz="3200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,</m:t>
                        </m:r>
                        <m:r>
                          <a:rPr lang="en-US" sz="3200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𝑑</m:t>
                        </m:r>
                      </m:e>
                    </m:d>
                  </m:oMath>
                </a14:m>
                <a:endParaRPr lang="en-US" sz="3200" i="1">
                  <a:latin typeface="DejaVu Math TeX Gyre" panose="02000503000000000000" charset="0"/>
                  <a:cs typeface="DejaVu Math TeX Gyre" panose="02000503000000000000" charset="0"/>
                </a:endParaRPr>
              </a:p>
              <a:p>
                <a:r>
                  <a:rPr lang="en-US" sz="3200"/>
                  <a:t>Objective is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3200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3200" i="1"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3200"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sz="3200" i="1"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  <m:t>𝑈</m:t>
                            </m:r>
                            <m:r>
                              <a:rPr lang="en-US" sz="3200" i="1"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  <m:t>,</m:t>
                            </m:r>
                            <m:r>
                              <a:rPr lang="en-US" sz="3200"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  <m:t>𝛴</m:t>
                            </m:r>
                            <m:r>
                              <a:rPr lang="en-US" sz="3200"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  <m:t>,</m:t>
                            </m:r>
                            <m:r>
                              <a:rPr lang="en-US" sz="3200" i="1"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  <m:t>𝑉</m:t>
                            </m:r>
                          </m:lim>
                        </m:limLow>
                      </m:fName>
                      <m:e>
                        <m:nary>
                          <m:naryPr>
                            <m:chr m:val="∑"/>
                            <m:limLoc m:val="undOvr"/>
                            <m:supHide m:val="on"/>
                            <m:ctrlPr>
                              <a:rPr lang="en-US" sz="3200" i="1"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</m:ctrlPr>
                          </m:naryPr>
                          <m:sub>
                            <m:r>
                              <a:rPr lang="en-US" sz="3200" i="1"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  <m:t>𝑤</m:t>
                            </m:r>
                            <m:r>
                              <a:rPr lang="en-US" sz="3200" i="1"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  <m:t>,</m:t>
                            </m:r>
                            <m:r>
                              <a:rPr lang="en-US" sz="3200" i="1"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  <m:t>𝑑</m:t>
                            </m:r>
                          </m:sub>
                          <m:sup/>
                          <m:e>
                            <m:r>
                              <a:rPr lang="en-US" sz="3200" i="1"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  <m:t>𝑛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3200" i="1">
                                    <a:latin typeface="Cambria Math" panose="02040503050406030204" pitchFamily="18" charset="0"/>
                                    <a:cs typeface="DejaVu Math TeX Gyre" panose="02000503000000000000" charset="0"/>
                                  </a:rPr>
                                </m:ctrlPr>
                              </m:dPr>
                              <m:e>
                                <m:r>
                                  <a:rPr lang="en-US" sz="3200" i="1">
                                    <a:latin typeface="Cambria Math" panose="02040503050406030204" pitchFamily="18" charset="0"/>
                                    <a:cs typeface="DejaVu Math TeX Gyre" panose="02000503000000000000" charset="0"/>
                                  </a:rPr>
                                  <m:t>𝑤</m:t>
                                </m:r>
                                <m:r>
                                  <a:rPr lang="en-US" sz="3200" i="1">
                                    <a:latin typeface="Cambria Math" panose="02040503050406030204" pitchFamily="18" charset="0"/>
                                    <a:cs typeface="DejaVu Math TeX Gyre" panose="02000503000000000000" charset="0"/>
                                  </a:rPr>
                                  <m:t>,</m:t>
                                </m:r>
                                <m:r>
                                  <a:rPr lang="en-US" sz="3200" i="1">
                                    <a:latin typeface="Cambria Math" panose="02040503050406030204" pitchFamily="18" charset="0"/>
                                    <a:cs typeface="DejaVu Math TeX Gyre" panose="02000503000000000000" charset="0"/>
                                  </a:rPr>
                                  <m:t>𝑑</m:t>
                                </m:r>
                              </m:e>
                            </m:d>
                            <m:r>
                              <a:rPr lang="en-US" sz="3200" i="1"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  <m:t> </m:t>
                            </m:r>
                            <m:func>
                              <m:funcPr>
                                <m:ctrlPr>
                                  <a:rPr lang="en-US" sz="3200" i="1">
                                    <a:latin typeface="Cambria Math" panose="02040503050406030204" pitchFamily="18" charset="0"/>
                                    <a:cs typeface="DejaVu Math TeX Gyre" panose="02000503000000000000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3200">
                                    <a:latin typeface="Cambria Math" panose="02040503050406030204" pitchFamily="18" charset="0"/>
                                    <a:cs typeface="DejaVu Math TeX Gyre" panose="02000503000000000000" charset="0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a:rPr lang="en-US" sz="3200" i="1">
                                    <a:latin typeface="Cambria Math" panose="02040503050406030204" pitchFamily="18" charset="0"/>
                                    <a:cs typeface="DejaVu Math TeX Gyre" panose="02000503000000000000" charset="0"/>
                                  </a:rPr>
                                  <m:t>𝑝</m:t>
                                </m:r>
                                <m:d>
                                  <m:dPr>
                                    <m:ctrlPr>
                                      <a:rPr lang="en-US" sz="3200" i="1">
                                        <a:latin typeface="Cambria Math" panose="02040503050406030204" pitchFamily="18" charset="0"/>
                                        <a:cs typeface="DejaVu Math TeX Gyre" panose="02000503000000000000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3200" i="1">
                                        <a:latin typeface="Cambria Math" panose="02040503050406030204" pitchFamily="18" charset="0"/>
                                        <a:cs typeface="DejaVu Math TeX Gyre" panose="02000503000000000000" charset="0"/>
                                      </a:rPr>
                                      <m:t>𝑤</m:t>
                                    </m:r>
                                    <m:r>
                                      <a:rPr lang="en-US" sz="3200" i="1">
                                        <a:latin typeface="Cambria Math" panose="02040503050406030204" pitchFamily="18" charset="0"/>
                                        <a:cs typeface="DejaVu Math TeX Gyre" panose="02000503000000000000" charset="0"/>
                                      </a:rPr>
                                      <m:t>,</m:t>
                                    </m:r>
                                    <m:r>
                                      <a:rPr lang="en-US" sz="3200" i="1">
                                        <a:latin typeface="Cambria Math" panose="02040503050406030204" pitchFamily="18" charset="0"/>
                                        <a:cs typeface="DejaVu Math TeX Gyre" panose="02000503000000000000" charset="0"/>
                                      </a:rPr>
                                      <m:t>𝑑</m:t>
                                    </m:r>
                                  </m:e>
                                </m:d>
                              </m:e>
                            </m:func>
                          </m:e>
                        </m:nary>
                      </m:e>
                    </m:func>
                  </m:oMath>
                </a14:m>
                <a:endParaRPr lang="en-US" sz="3200" i="1">
                  <a:latin typeface="DejaVu Math TeX Gyre" panose="02000503000000000000" charset="0"/>
                  <a:cs typeface="DejaVu Math TeX Gyre" panose="02000503000000000000" charset="0"/>
                </a:endParaRPr>
              </a:p>
              <a:p>
                <a:r>
                  <a:rPr lang="en-US" sz="3200"/>
                  <a:t>Subject to </a:t>
                </a:r>
                <a14:m>
                  <m:oMath xmlns:m="http://schemas.openxmlformats.org/officeDocument/2006/math">
                    <m:r>
                      <a:rPr lang="en-US" sz="3200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𝑈</m:t>
                    </m:r>
                    <m:r>
                      <a:rPr lang="en-US" sz="3200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,</m:t>
                    </m:r>
                    <m:r>
                      <a:rPr lang="en-US" sz="3200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𝛴</m:t>
                    </m:r>
                    <m:r>
                      <a:rPr lang="en-US" sz="3200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,</m:t>
                    </m:r>
                    <m:r>
                      <a:rPr lang="en-US" sz="3200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𝑉</m:t>
                    </m:r>
                  </m:oMath>
                </a14:m>
                <a:r>
                  <a:rPr lang="en-US" sz="3200"/>
                  <a:t> satisfying probability-like constraints</a:t>
                </a:r>
              </a:p>
            </p:txBody>
          </p:sp>
        </mc:Choice>
        <mc:Fallback xmlns="">
          <p:sp>
            <p:nvSpPr>
              <p:cNvPr id="5" name="Content Placeholder 4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" t="-3" r="4" b="3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8F09DAD8-268E-E977-D1B8-C91CAB8AC090}"/>
                  </a:ext>
                </a:extLst>
              </p14:cNvPr>
              <p14:cNvContentPartPr/>
              <p14:nvPr/>
            </p14:nvContentPartPr>
            <p14:xfrm>
              <a:off x="1763640" y="1349640"/>
              <a:ext cx="7812000" cy="480780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8F09DAD8-268E-E977-D1B8-C91CAB8AC09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54280" y="1340280"/>
                <a:ext cx="7830720" cy="48265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EM optimization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000"/>
                  <a:t>Given current (“M variables”) </a:t>
                </a:r>
                <a14:m>
                  <m:oMath xmlns:m="http://schemas.openxmlformats.org/officeDocument/2006/math">
                    <m:r>
                      <a:rPr lang="en-US" sz="2000" i="1">
                        <a:effectLst>
                          <a:glow rad="228600">
                            <a:schemeClr val="accent5">
                              <a:satMod val="175000"/>
                              <a:alpha val="40000"/>
                            </a:schemeClr>
                          </a:glow>
                        </a:effectLst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𝑝</m:t>
                    </m:r>
                    <m:r>
                      <a:rPr lang="en-US" sz="2000" i="1">
                        <a:effectLst>
                          <a:glow rad="228600">
                            <a:schemeClr val="accent5">
                              <a:satMod val="175000"/>
                              <a:alpha val="40000"/>
                            </a:schemeClr>
                          </a:glow>
                        </a:effectLst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(</m:t>
                    </m:r>
                    <m:r>
                      <a:rPr lang="en-US" sz="2000" i="1">
                        <a:effectLst>
                          <a:glow rad="228600">
                            <a:schemeClr val="accent5">
                              <a:satMod val="175000"/>
                              <a:alpha val="40000"/>
                            </a:schemeClr>
                          </a:glow>
                        </a:effectLst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𝑟</m:t>
                    </m:r>
                    <m:r>
                      <a:rPr lang="en-US" sz="2000" i="1">
                        <a:effectLst>
                          <a:glow rad="228600">
                            <a:schemeClr val="accent5">
                              <a:satMod val="175000"/>
                              <a:alpha val="40000"/>
                            </a:schemeClr>
                          </a:glow>
                        </a:effectLst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),</m:t>
                    </m:r>
                    <m:r>
                      <a:rPr lang="en-US" sz="2000" i="1">
                        <a:effectLst>
                          <a:glow rad="228600">
                            <a:schemeClr val="accent5">
                              <a:satMod val="175000"/>
                              <a:alpha val="40000"/>
                            </a:schemeClr>
                          </a:glow>
                        </a:effectLst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𝑝</m:t>
                    </m:r>
                    <m:r>
                      <a:rPr lang="en-US" sz="2000" i="1">
                        <a:effectLst>
                          <a:glow rad="228600">
                            <a:schemeClr val="accent5">
                              <a:satMod val="175000"/>
                              <a:alpha val="40000"/>
                            </a:schemeClr>
                          </a:glow>
                        </a:effectLst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(</m:t>
                    </m:r>
                    <m:r>
                      <a:rPr lang="en-US" sz="2000" i="1">
                        <a:effectLst>
                          <a:glow rad="228600">
                            <a:schemeClr val="accent5">
                              <a:satMod val="175000"/>
                              <a:alpha val="40000"/>
                            </a:schemeClr>
                          </a:glow>
                        </a:effectLst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𝑤</m:t>
                    </m:r>
                    <m:r>
                      <a:rPr lang="en-US" sz="2000" i="1">
                        <a:effectLst>
                          <a:glow rad="228600">
                            <a:schemeClr val="accent5">
                              <a:satMod val="175000"/>
                              <a:alpha val="40000"/>
                            </a:schemeClr>
                          </a:glow>
                        </a:effectLst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|</m:t>
                    </m:r>
                    <m:r>
                      <a:rPr lang="en-US" sz="2000" i="1">
                        <a:effectLst>
                          <a:glow rad="228600">
                            <a:schemeClr val="accent5">
                              <a:satMod val="175000"/>
                              <a:alpha val="40000"/>
                            </a:schemeClr>
                          </a:glow>
                        </a:effectLst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𝑟</m:t>
                    </m:r>
                    <m:r>
                      <a:rPr lang="en-US" sz="2000" i="1">
                        <a:effectLst>
                          <a:glow rad="228600">
                            <a:schemeClr val="accent5">
                              <a:satMod val="175000"/>
                              <a:alpha val="40000"/>
                            </a:schemeClr>
                          </a:glow>
                        </a:effectLst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),</m:t>
                    </m:r>
                    <m:r>
                      <a:rPr lang="en-US" sz="2000" i="1">
                        <a:effectLst>
                          <a:glow rad="228600">
                            <a:schemeClr val="accent5">
                              <a:satMod val="175000"/>
                              <a:alpha val="40000"/>
                            </a:schemeClr>
                          </a:glow>
                        </a:effectLst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𝑝</m:t>
                    </m:r>
                    <m:r>
                      <a:rPr lang="en-US" sz="2000" i="1">
                        <a:effectLst>
                          <a:glow rad="228600">
                            <a:schemeClr val="accent5">
                              <a:satMod val="175000"/>
                              <a:alpha val="40000"/>
                            </a:schemeClr>
                          </a:glow>
                        </a:effectLst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(</m:t>
                    </m:r>
                    <m:r>
                      <a:rPr lang="en-US" sz="2000" i="1">
                        <a:effectLst>
                          <a:glow rad="228600">
                            <a:schemeClr val="accent5">
                              <a:satMod val="175000"/>
                              <a:alpha val="40000"/>
                            </a:schemeClr>
                          </a:glow>
                        </a:effectLst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𝑑</m:t>
                    </m:r>
                    <m:r>
                      <a:rPr lang="en-US" sz="2000" i="1">
                        <a:effectLst>
                          <a:glow rad="228600">
                            <a:schemeClr val="accent5">
                              <a:satMod val="175000"/>
                              <a:alpha val="40000"/>
                            </a:schemeClr>
                          </a:glow>
                        </a:effectLst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|</m:t>
                    </m:r>
                    <m:r>
                      <a:rPr lang="en-US" sz="2000" i="1">
                        <a:effectLst>
                          <a:glow rad="228600">
                            <a:schemeClr val="accent5">
                              <a:satMod val="175000"/>
                              <a:alpha val="40000"/>
                            </a:schemeClr>
                          </a:glow>
                        </a:effectLst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𝑟</m:t>
                    </m:r>
                    <m:r>
                      <a:rPr lang="en-US" sz="2000" i="1">
                        <a:effectLst>
                          <a:glow rad="228600">
                            <a:schemeClr val="accent5">
                              <a:satMod val="175000"/>
                              <a:alpha val="40000"/>
                            </a:schemeClr>
                          </a:glow>
                        </a:effectLst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)</m:t>
                    </m:r>
                  </m:oMath>
                </a14:m>
                <a:r>
                  <a:rPr lang="en-US" sz="2000" i="1">
                    <a:latin typeface="DejaVu Math TeX Gyre" panose="02000503000000000000" charset="0"/>
                    <a:cs typeface="DejaVu Math TeX Gyre" panose="02000503000000000000" charset="0"/>
                  </a:rPr>
                  <a:t>, </a:t>
                </a:r>
                <a:r>
                  <a:rPr lang="en-US" sz="2000">
                    <a:sym typeface="+mn-ea"/>
                  </a:rPr>
                  <a:t>alternate E and M steps</a:t>
                </a:r>
                <a:endParaRPr lang="en-US" sz="2000" i="1">
                  <a:latin typeface="DejaVu Math TeX Gyre" panose="02000503000000000000" charset="0"/>
                  <a:cs typeface="DejaVu Math TeX Gyre" panose="02000503000000000000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sz="2000"/>
                  <a:t>Estimate posterior (E)</a:t>
                </a:r>
                <a:br>
                  <a:rPr lang="en-US" sz="2000"/>
                </a:br>
                <a14:m>
                  <m:oMath xmlns:m="http://schemas.openxmlformats.org/officeDocument/2006/math">
                    <m:r>
                      <a:rPr lang="en-US" sz="2000" i="1">
                        <a:effectLst>
                          <a:glow rad="228600">
                            <a:schemeClr val="accent2">
                              <a:satMod val="175000"/>
                              <a:alpha val="40000"/>
                            </a:schemeClr>
                          </a:glow>
                        </a:effectLst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𝑝</m:t>
                    </m:r>
                    <m:r>
                      <a:rPr lang="en-US" sz="2000" i="1">
                        <a:effectLst>
                          <a:glow rad="228600">
                            <a:schemeClr val="accent2">
                              <a:satMod val="175000"/>
                              <a:alpha val="40000"/>
                            </a:schemeClr>
                          </a:glow>
                        </a:effectLst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(</m:t>
                    </m:r>
                    <m:r>
                      <a:rPr lang="en-US" sz="2000" i="1">
                        <a:effectLst>
                          <a:glow rad="228600">
                            <a:schemeClr val="accent2">
                              <a:satMod val="175000"/>
                              <a:alpha val="40000"/>
                            </a:schemeClr>
                          </a:glow>
                        </a:effectLst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𝑟</m:t>
                    </m:r>
                    <m:r>
                      <a:rPr lang="en-US" sz="2000" i="1">
                        <a:effectLst>
                          <a:glow rad="228600">
                            <a:schemeClr val="accent2">
                              <a:satMod val="175000"/>
                              <a:alpha val="40000"/>
                            </a:schemeClr>
                          </a:glow>
                        </a:effectLst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|</m:t>
                    </m:r>
                    <m:r>
                      <a:rPr lang="en-US" sz="2000" i="1">
                        <a:effectLst>
                          <a:glow rad="228600">
                            <a:schemeClr val="accent2">
                              <a:satMod val="175000"/>
                              <a:alpha val="40000"/>
                            </a:schemeClr>
                          </a:glow>
                        </a:effectLst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𝑤</m:t>
                    </m:r>
                    <m:r>
                      <a:rPr lang="en-US" sz="2000" i="1">
                        <a:effectLst>
                          <a:glow rad="228600">
                            <a:schemeClr val="accent2">
                              <a:satMod val="175000"/>
                              <a:alpha val="40000"/>
                            </a:schemeClr>
                          </a:glow>
                        </a:effectLst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,</m:t>
                    </m:r>
                    <m:r>
                      <a:rPr lang="en-US" sz="2000" i="1">
                        <a:effectLst>
                          <a:glow rad="228600">
                            <a:schemeClr val="accent2">
                              <a:satMod val="175000"/>
                              <a:alpha val="40000"/>
                            </a:schemeClr>
                          </a:glow>
                        </a:effectLst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𝑑</m:t>
                    </m:r>
                    <m:r>
                      <a:rPr lang="en-US" sz="2000" i="1">
                        <a:effectLst>
                          <a:glow rad="228600">
                            <a:schemeClr val="accent2">
                              <a:satMod val="175000"/>
                              <a:alpha val="40000"/>
                            </a:schemeClr>
                          </a:glow>
                        </a:effectLst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)=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𝑝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  <m:t>𝑟</m:t>
                            </m:r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𝑝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  <m:t>𝑤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  <m:t>,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  <m:t>𝑑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  <m:t>|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  <m:t>𝑟</m:t>
                            </m:r>
                          </m:e>
                        </m:d>
                      </m:num>
                      <m:den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</m:ctrlPr>
                          </m:naryPr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  <m:t>𝑟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  <m:t>’</m:t>
                            </m:r>
                          </m:sub>
                          <m:sup/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cs typeface="DejaVu Math TeX Gyre" panose="02000503000000000000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cs typeface="DejaVu Math TeX Gyre" panose="02000503000000000000" charset="0"/>
                                  </a:rPr>
                                  <m:t>𝑟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cs typeface="DejaVu Math TeX Gyre" panose="02000503000000000000" charset="0"/>
                                  </a:rPr>
                                  <m:t>’</m:t>
                                </m:r>
                              </m:e>
                            </m:d>
                            <m:r>
                              <a:rPr lang="en-US" sz="2000" i="1"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cs typeface="DejaVu Math TeX Gyre" panose="02000503000000000000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cs typeface="DejaVu Math TeX Gyre" panose="02000503000000000000" charset="0"/>
                                  </a:rPr>
                                  <m:t>𝑤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cs typeface="DejaVu Math TeX Gyre" panose="02000503000000000000" charset="0"/>
                                  </a:rPr>
                                  <m:t>,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cs typeface="DejaVu Math TeX Gyre" panose="02000503000000000000" charset="0"/>
                                  </a:rPr>
                                  <m:t>𝑑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cs typeface="DejaVu Math TeX Gyre" panose="02000503000000000000" charset="0"/>
                                  </a:rPr>
                                  <m:t>|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cs typeface="DejaVu Math TeX Gyre" panose="02000503000000000000" charset="0"/>
                                  </a:rPr>
                                  <m:t>𝑟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cs typeface="DejaVu Math TeX Gyre" panose="02000503000000000000" charset="0"/>
                                  </a:rPr>
                                  <m:t>’</m:t>
                                </m:r>
                              </m:e>
                            </m:d>
                          </m:e>
                        </m:nary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</m:ctrlPr>
                      </m:fPr>
                      <m:num>
                        <m:r>
                          <a:rPr lang="en-US" sz="2000" i="1">
                            <a:effectLst>
                              <a:glow rad="228600">
                                <a:schemeClr val="accent5">
                                  <a:satMod val="175000"/>
                                  <a:alpha val="40000"/>
                                </a:schemeClr>
                              </a:glow>
                            </a:effectLst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𝑝</m:t>
                        </m:r>
                        <m:d>
                          <m:dPr>
                            <m:ctrlPr>
                              <a:rPr lang="en-US" sz="2000" i="1">
                                <a:effectLst>
                                  <a:glow rad="228600">
                                    <a:schemeClr val="accent5">
                                      <a:satMod val="175000"/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effectLst>
                                  <a:glow rad="228600">
                                    <a:schemeClr val="accent5">
                                      <a:satMod val="175000"/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  <m:t>𝑟</m:t>
                            </m:r>
                          </m:e>
                        </m:d>
                        <m:r>
                          <a:rPr lang="en-US" sz="2000" i="1">
                            <a:effectLst>
                              <a:glow rad="228600">
                                <a:schemeClr val="accent5">
                                  <a:satMod val="175000"/>
                                  <a:alpha val="40000"/>
                                </a:schemeClr>
                              </a:glow>
                            </a:effectLst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𝑝</m:t>
                        </m:r>
                        <m:d>
                          <m:dPr>
                            <m:ctrlPr>
                              <a:rPr lang="en-US" sz="2000" i="1">
                                <a:effectLst>
                                  <a:glow rad="228600">
                                    <a:schemeClr val="accent5">
                                      <a:satMod val="175000"/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effectLst>
                                  <a:glow rad="228600">
                                    <a:schemeClr val="accent5">
                                      <a:satMod val="175000"/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  <m:t>𝑤</m:t>
                            </m:r>
                            <m:r>
                              <a:rPr lang="en-US" sz="2000" i="1">
                                <a:effectLst>
                                  <a:glow rad="228600">
                                    <a:schemeClr val="accent5">
                                      <a:satMod val="175000"/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  <m:t>|</m:t>
                            </m:r>
                            <m:r>
                              <a:rPr lang="en-US" sz="2000" i="1">
                                <a:effectLst>
                                  <a:glow rad="228600">
                                    <a:schemeClr val="accent5">
                                      <a:satMod val="175000"/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  <m:t>𝑟</m:t>
                            </m:r>
                          </m:e>
                        </m:d>
                        <m:r>
                          <a:rPr lang="en-US" sz="2000" i="1">
                            <a:effectLst>
                              <a:glow rad="228600">
                                <a:schemeClr val="accent5">
                                  <a:satMod val="175000"/>
                                  <a:alpha val="40000"/>
                                </a:schemeClr>
                              </a:glow>
                            </a:effectLst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𝑝</m:t>
                        </m:r>
                        <m:d>
                          <m:dPr>
                            <m:ctrlPr>
                              <a:rPr lang="en-US" sz="2000" i="1">
                                <a:effectLst>
                                  <a:glow rad="228600">
                                    <a:schemeClr val="accent5">
                                      <a:satMod val="175000"/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effectLst>
                                  <a:glow rad="228600">
                                    <a:schemeClr val="accent5">
                                      <a:satMod val="175000"/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  <m:t>𝑑</m:t>
                            </m:r>
                            <m:r>
                              <a:rPr lang="en-US" sz="2000" i="1">
                                <a:effectLst>
                                  <a:glow rad="228600">
                                    <a:schemeClr val="accent5">
                                      <a:satMod val="175000"/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  <m:t>|</m:t>
                            </m:r>
                            <m:r>
                              <a:rPr lang="en-US" sz="2000" i="1">
                                <a:effectLst>
                                  <a:glow rad="228600">
                                    <a:schemeClr val="accent5">
                                      <a:satMod val="175000"/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  <m:t>𝑟</m:t>
                            </m:r>
                          </m:e>
                        </m:d>
                      </m:num>
                      <m:den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</m:ctrlPr>
                          </m:naryPr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  <m:t>𝑟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  <m:t>’</m:t>
                            </m:r>
                          </m:sub>
                          <m:sup/>
                          <m:e>
                            <m:r>
                              <a:rPr lang="en-US" sz="2000" i="1">
                                <a:effectLst>
                                  <a:glow rad="228600">
                                    <a:schemeClr val="accent5">
                                      <a:satMod val="175000"/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lang="en-US" sz="2000" i="1">
                                    <a:effectLst>
                                      <a:glow rad="228600">
                                        <a:schemeClr val="accent5">
                                          <a:satMod val="175000"/>
                                          <a:alpha val="40000"/>
                                        </a:schemeClr>
                                      </a:glow>
                                    </a:effectLst>
                                    <a:latin typeface="Cambria Math" panose="02040503050406030204" pitchFamily="18" charset="0"/>
                                    <a:cs typeface="DejaVu Math TeX Gyre" panose="02000503000000000000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>
                                    <a:effectLst>
                                      <a:glow rad="228600">
                                        <a:schemeClr val="accent5">
                                          <a:satMod val="175000"/>
                                          <a:alpha val="40000"/>
                                        </a:schemeClr>
                                      </a:glow>
                                    </a:effectLst>
                                    <a:latin typeface="Cambria Math" panose="02040503050406030204" pitchFamily="18" charset="0"/>
                                    <a:cs typeface="DejaVu Math TeX Gyre" panose="02000503000000000000" charset="0"/>
                                  </a:rPr>
                                  <m:t>𝑟</m:t>
                                </m:r>
                                <m:r>
                                  <a:rPr lang="en-US" sz="2000" i="1">
                                    <a:effectLst>
                                      <a:glow rad="228600">
                                        <a:schemeClr val="accent5">
                                          <a:satMod val="175000"/>
                                          <a:alpha val="40000"/>
                                        </a:schemeClr>
                                      </a:glow>
                                    </a:effectLst>
                                    <a:latin typeface="Cambria Math" panose="02040503050406030204" pitchFamily="18" charset="0"/>
                                    <a:cs typeface="DejaVu Math TeX Gyre" panose="02000503000000000000" charset="0"/>
                                  </a:rPr>
                                  <m:t>’</m:t>
                                </m:r>
                              </m:e>
                            </m:d>
                            <m:r>
                              <a:rPr lang="en-US" sz="2000" i="1">
                                <a:effectLst>
                                  <a:glow rad="228600">
                                    <a:schemeClr val="accent5">
                                      <a:satMod val="175000"/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lang="en-US" sz="2000" i="1">
                                    <a:effectLst>
                                      <a:glow rad="228600">
                                        <a:schemeClr val="accent5">
                                          <a:satMod val="175000"/>
                                          <a:alpha val="40000"/>
                                        </a:schemeClr>
                                      </a:glow>
                                    </a:effectLst>
                                    <a:latin typeface="Cambria Math" panose="02040503050406030204" pitchFamily="18" charset="0"/>
                                    <a:cs typeface="DejaVu Math TeX Gyre" panose="02000503000000000000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>
                                    <a:effectLst>
                                      <a:glow rad="228600">
                                        <a:schemeClr val="accent5">
                                          <a:satMod val="175000"/>
                                          <a:alpha val="40000"/>
                                        </a:schemeClr>
                                      </a:glow>
                                    </a:effectLst>
                                    <a:latin typeface="Cambria Math" panose="02040503050406030204" pitchFamily="18" charset="0"/>
                                    <a:cs typeface="DejaVu Math TeX Gyre" panose="02000503000000000000" charset="0"/>
                                  </a:rPr>
                                  <m:t>𝑤</m:t>
                                </m:r>
                                <m:r>
                                  <a:rPr lang="en-US" sz="2000" i="1">
                                    <a:effectLst>
                                      <a:glow rad="228600">
                                        <a:schemeClr val="accent5">
                                          <a:satMod val="175000"/>
                                          <a:alpha val="40000"/>
                                        </a:schemeClr>
                                      </a:glow>
                                    </a:effectLst>
                                    <a:latin typeface="Cambria Math" panose="02040503050406030204" pitchFamily="18" charset="0"/>
                                    <a:cs typeface="DejaVu Math TeX Gyre" panose="02000503000000000000" charset="0"/>
                                  </a:rPr>
                                  <m:t>|</m:t>
                                </m:r>
                                <m:r>
                                  <a:rPr lang="en-US" sz="2000" i="1">
                                    <a:effectLst>
                                      <a:glow rad="228600">
                                        <a:schemeClr val="accent5">
                                          <a:satMod val="175000"/>
                                          <a:alpha val="40000"/>
                                        </a:schemeClr>
                                      </a:glow>
                                    </a:effectLst>
                                    <a:latin typeface="Cambria Math" panose="02040503050406030204" pitchFamily="18" charset="0"/>
                                    <a:cs typeface="DejaVu Math TeX Gyre" panose="02000503000000000000" charset="0"/>
                                  </a:rPr>
                                  <m:t>𝑟</m:t>
                                </m:r>
                                <m:r>
                                  <a:rPr lang="en-US" sz="2000" i="1">
                                    <a:effectLst>
                                      <a:glow rad="228600">
                                        <a:schemeClr val="accent5">
                                          <a:satMod val="175000"/>
                                          <a:alpha val="40000"/>
                                        </a:schemeClr>
                                      </a:glow>
                                    </a:effectLst>
                                    <a:latin typeface="Cambria Math" panose="02040503050406030204" pitchFamily="18" charset="0"/>
                                    <a:cs typeface="DejaVu Math TeX Gyre" panose="02000503000000000000" charset="0"/>
                                  </a:rPr>
                                  <m:t>’</m:t>
                                </m:r>
                              </m:e>
                            </m:d>
                            <m:r>
                              <a:rPr lang="en-US" sz="2000" i="1">
                                <a:effectLst>
                                  <a:glow rad="228600">
                                    <a:schemeClr val="accent5">
                                      <a:satMod val="175000"/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lang="en-US" sz="2000" i="1">
                                    <a:effectLst>
                                      <a:glow rad="228600">
                                        <a:schemeClr val="accent5">
                                          <a:satMod val="175000"/>
                                          <a:alpha val="40000"/>
                                        </a:schemeClr>
                                      </a:glow>
                                    </a:effectLst>
                                    <a:latin typeface="Cambria Math" panose="02040503050406030204" pitchFamily="18" charset="0"/>
                                    <a:cs typeface="DejaVu Math TeX Gyre" panose="02000503000000000000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>
                                    <a:effectLst>
                                      <a:glow rad="228600">
                                        <a:schemeClr val="accent5">
                                          <a:satMod val="175000"/>
                                          <a:alpha val="40000"/>
                                        </a:schemeClr>
                                      </a:glow>
                                    </a:effectLst>
                                    <a:latin typeface="Cambria Math" panose="02040503050406030204" pitchFamily="18" charset="0"/>
                                    <a:cs typeface="DejaVu Math TeX Gyre" panose="02000503000000000000" charset="0"/>
                                  </a:rPr>
                                  <m:t>𝑑</m:t>
                                </m:r>
                                <m:r>
                                  <a:rPr lang="en-US" sz="2000" i="1">
                                    <a:effectLst>
                                      <a:glow rad="228600">
                                        <a:schemeClr val="accent5">
                                          <a:satMod val="175000"/>
                                          <a:alpha val="40000"/>
                                        </a:schemeClr>
                                      </a:glow>
                                    </a:effectLst>
                                    <a:latin typeface="Cambria Math" panose="02040503050406030204" pitchFamily="18" charset="0"/>
                                    <a:cs typeface="DejaVu Math TeX Gyre" panose="02000503000000000000" charset="0"/>
                                  </a:rPr>
                                  <m:t>|</m:t>
                                </m:r>
                                <m:r>
                                  <a:rPr lang="en-US" sz="2000" i="1">
                                    <a:effectLst>
                                      <a:glow rad="228600">
                                        <a:schemeClr val="accent5">
                                          <a:satMod val="175000"/>
                                          <a:alpha val="40000"/>
                                        </a:schemeClr>
                                      </a:glow>
                                    </a:effectLst>
                                    <a:latin typeface="Cambria Math" panose="02040503050406030204" pitchFamily="18" charset="0"/>
                                    <a:cs typeface="DejaVu Math TeX Gyre" panose="02000503000000000000" charset="0"/>
                                  </a:rPr>
                                  <m:t>𝑟</m:t>
                                </m:r>
                                <m:r>
                                  <a:rPr lang="en-US" sz="2000" i="1">
                                    <a:effectLst>
                                      <a:glow rad="228600">
                                        <a:schemeClr val="accent5">
                                          <a:satMod val="175000"/>
                                          <a:alpha val="40000"/>
                                        </a:schemeClr>
                                      </a:glow>
                                    </a:effectLst>
                                    <a:latin typeface="Cambria Math" panose="02040503050406030204" pitchFamily="18" charset="0"/>
                                    <a:cs typeface="DejaVu Math TeX Gyre" panose="02000503000000000000" charset="0"/>
                                  </a:rPr>
                                  <m:t>’</m:t>
                                </m:r>
                              </m:e>
                            </m:d>
                          </m:e>
                        </m:nary>
                      </m:den>
                    </m:f>
                  </m:oMath>
                </a14:m>
                <a:endParaRPr lang="en-US" sz="2000" i="1">
                  <a:latin typeface="DejaVu Math TeX Gyre" panose="02000503000000000000" charset="0"/>
                  <a:cs typeface="DejaVu Math TeX Gyre" panose="02000503000000000000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sz="2000"/>
                  <a:t>Compute next “M variable” estimates</a:t>
                </a:r>
                <a:br>
                  <a:rPr lang="en-US" sz="2000"/>
                </a:br>
                <a14:m>
                  <m:oMath xmlns:m="http://schemas.openxmlformats.org/officeDocument/2006/math">
                    <m:r>
                      <a:rPr lang="en-US" sz="2000" i="1">
                        <a:effectLst>
                          <a:glow rad="228600">
                            <a:schemeClr val="accent5">
                              <a:satMod val="175000"/>
                              <a:alpha val="40000"/>
                            </a:schemeClr>
                          </a:glow>
                        </a:effectLst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𝑝</m:t>
                    </m:r>
                    <m:d>
                      <m:dPr>
                        <m:ctrlPr>
                          <a:rPr lang="en-US" sz="2000" i="1">
                            <a:effectLst>
                              <a:glow rad="228600">
                                <a:schemeClr val="accent5">
                                  <a:satMod val="175000"/>
                                  <a:alpha val="40000"/>
                                </a:schemeClr>
                              </a:glow>
                            </a:effectLst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</m:ctrlPr>
                      </m:dPr>
                      <m:e>
                        <m:r>
                          <a:rPr lang="en-US" sz="2000" i="1">
                            <a:effectLst>
                              <a:glow rad="228600">
                                <a:schemeClr val="accent5">
                                  <a:satMod val="175000"/>
                                  <a:alpha val="40000"/>
                                </a:schemeClr>
                              </a:glow>
                            </a:effectLst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𝑟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</m:ctrlPr>
                          </m:naryPr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  <m:t>𝑤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  <m:t>,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  <m:t>𝑑</m:t>
                            </m:r>
                          </m:sub>
                          <m:sup/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  <m:t>𝑛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  <m:t>(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  <m:t>𝑤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  <m:t>,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  <m:t>𝑑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  <m:t>)</m:t>
                            </m:r>
                            <m:r>
                              <a:rPr lang="en-US" sz="2000" i="1">
                                <a:effectLst>
                                  <a:glow rad="228600">
                                    <a:schemeClr val="accent2">
                                      <a:satMod val="175000"/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  <m:t>𝑝</m:t>
                            </m:r>
                            <m:r>
                              <a:rPr lang="en-US" sz="2000" i="1">
                                <a:effectLst>
                                  <a:glow rad="228600">
                                    <a:schemeClr val="accent2">
                                      <a:satMod val="175000"/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  <m:t>(</m:t>
                            </m:r>
                            <m:r>
                              <a:rPr lang="en-US" sz="2000" i="1">
                                <a:effectLst>
                                  <a:glow rad="228600">
                                    <a:schemeClr val="accent2">
                                      <a:satMod val="175000"/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  <m:t>𝑟</m:t>
                            </m:r>
                            <m:r>
                              <a:rPr lang="en-US" sz="2000" i="1">
                                <a:effectLst>
                                  <a:glow rad="228600">
                                    <a:schemeClr val="accent2">
                                      <a:satMod val="175000"/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  <m:t>|</m:t>
                            </m:r>
                            <m:r>
                              <a:rPr lang="en-US" sz="2000" i="1">
                                <a:effectLst>
                                  <a:glow rad="228600">
                                    <a:schemeClr val="accent2">
                                      <a:satMod val="175000"/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  <m:t>𝑤</m:t>
                            </m:r>
                            <m:r>
                              <a:rPr lang="en-US" sz="2000" i="1">
                                <a:effectLst>
                                  <a:glow rad="228600">
                                    <a:schemeClr val="accent2">
                                      <a:satMod val="175000"/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  <m:t>,</m:t>
                            </m:r>
                            <m:r>
                              <a:rPr lang="en-US" sz="2000" i="1">
                                <a:effectLst>
                                  <a:glow rad="228600">
                                    <a:schemeClr val="accent2">
                                      <a:satMod val="175000"/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  <m:t>𝑑</m:t>
                            </m:r>
                            <m:r>
                              <a:rPr lang="en-US" sz="2000" i="1">
                                <a:effectLst>
                                  <a:glow rad="228600">
                                    <a:schemeClr val="accent2">
                                      <a:satMod val="175000"/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  <m:t>)</m:t>
                            </m:r>
                          </m:e>
                        </m:nary>
                      </m:num>
                      <m:den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</m:ctrlPr>
                          </m:naryPr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  <m:t>𝑟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  <m:t>’</m:t>
                            </m:r>
                          </m:sub>
                          <m:sup/>
                          <m:e>
                            <m:nary>
                              <m:naryPr>
                                <m:chr m:val="∑"/>
                                <m:limLoc m:val="subSup"/>
                                <m:supHide m:val="on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cs typeface="DejaVu Math TeX Gyre" panose="02000503000000000000" charset="0"/>
                                  </a:rPr>
                                </m:ctrlPr>
                              </m:naryPr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cs typeface="DejaVu Math TeX Gyre" panose="02000503000000000000" charset="0"/>
                                  </a:rPr>
                                  <m:t>𝑤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cs typeface="DejaVu Math TeX Gyre" panose="02000503000000000000" charset="0"/>
                                  </a:rPr>
                                  <m:t>,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cs typeface="DejaVu Math TeX Gyre" panose="02000503000000000000" charset="0"/>
                                  </a:rPr>
                                  <m:t>𝑑</m:t>
                                </m:r>
                              </m:sub>
                              <m:sup/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cs typeface="DejaVu Math TeX Gyre" panose="02000503000000000000" charset="0"/>
                                  </a:rPr>
                                  <m:t>𝑛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cs typeface="DejaVu Math TeX Gyre" panose="02000503000000000000" charset="0"/>
                                  </a:rPr>
                                  <m:t>(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cs typeface="DejaVu Math TeX Gyre" panose="02000503000000000000" charset="0"/>
                                  </a:rPr>
                                  <m:t>𝑤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cs typeface="DejaVu Math TeX Gyre" panose="02000503000000000000" charset="0"/>
                                  </a:rPr>
                                  <m:t>,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cs typeface="DejaVu Math TeX Gyre" panose="02000503000000000000" charset="0"/>
                                  </a:rPr>
                                  <m:t>𝑑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cs typeface="DejaVu Math TeX Gyre" panose="02000503000000000000" charset="0"/>
                                  </a:rPr>
                                  <m:t>)</m:t>
                                </m:r>
                                <m:r>
                                  <a:rPr lang="en-US" sz="2000" i="1">
                                    <a:effectLst>
                                      <a:glow rad="228600">
                                        <a:schemeClr val="accent2">
                                          <a:satMod val="175000"/>
                                          <a:alpha val="40000"/>
                                        </a:schemeClr>
                                      </a:glow>
                                    </a:effectLst>
                                    <a:latin typeface="Cambria Math" panose="02040503050406030204" pitchFamily="18" charset="0"/>
                                    <a:cs typeface="DejaVu Math TeX Gyre" panose="02000503000000000000" charset="0"/>
                                  </a:rPr>
                                  <m:t>𝑝</m:t>
                                </m:r>
                                <m:r>
                                  <a:rPr lang="en-US" sz="2000" i="1">
                                    <a:effectLst>
                                      <a:glow rad="228600">
                                        <a:schemeClr val="accent2">
                                          <a:satMod val="175000"/>
                                          <a:alpha val="40000"/>
                                        </a:schemeClr>
                                      </a:glow>
                                    </a:effectLst>
                                    <a:latin typeface="Cambria Math" panose="02040503050406030204" pitchFamily="18" charset="0"/>
                                    <a:cs typeface="DejaVu Math TeX Gyre" panose="02000503000000000000" charset="0"/>
                                  </a:rPr>
                                  <m:t>(</m:t>
                                </m:r>
                                <m:r>
                                  <a:rPr lang="en-US" sz="2000" i="1">
                                    <a:effectLst>
                                      <a:glow rad="228600">
                                        <a:schemeClr val="accent2">
                                          <a:satMod val="175000"/>
                                          <a:alpha val="40000"/>
                                        </a:schemeClr>
                                      </a:glow>
                                    </a:effectLst>
                                    <a:latin typeface="Cambria Math" panose="02040503050406030204" pitchFamily="18" charset="0"/>
                                    <a:cs typeface="DejaVu Math TeX Gyre" panose="02000503000000000000" charset="0"/>
                                  </a:rPr>
                                  <m:t>𝑟</m:t>
                                </m:r>
                                <m:r>
                                  <a:rPr lang="en-US" sz="2000" i="1">
                                    <a:effectLst>
                                      <a:glow rad="228600">
                                        <a:schemeClr val="accent2">
                                          <a:satMod val="175000"/>
                                          <a:alpha val="40000"/>
                                        </a:schemeClr>
                                      </a:glow>
                                    </a:effectLst>
                                    <a:latin typeface="Cambria Math" panose="02040503050406030204" pitchFamily="18" charset="0"/>
                                    <a:cs typeface="DejaVu Math TeX Gyre" panose="02000503000000000000" charset="0"/>
                                  </a:rPr>
                                  <m:t>’|</m:t>
                                </m:r>
                                <m:r>
                                  <a:rPr lang="en-US" sz="2000" i="1">
                                    <a:effectLst>
                                      <a:glow rad="228600">
                                        <a:schemeClr val="accent2">
                                          <a:satMod val="175000"/>
                                          <a:alpha val="40000"/>
                                        </a:schemeClr>
                                      </a:glow>
                                    </a:effectLst>
                                    <a:latin typeface="Cambria Math" panose="02040503050406030204" pitchFamily="18" charset="0"/>
                                    <a:cs typeface="DejaVu Math TeX Gyre" panose="02000503000000000000" charset="0"/>
                                  </a:rPr>
                                  <m:t>𝑤</m:t>
                                </m:r>
                                <m:r>
                                  <a:rPr lang="en-US" sz="2000" i="1">
                                    <a:effectLst>
                                      <a:glow rad="228600">
                                        <a:schemeClr val="accent2">
                                          <a:satMod val="175000"/>
                                          <a:alpha val="40000"/>
                                        </a:schemeClr>
                                      </a:glow>
                                    </a:effectLst>
                                    <a:latin typeface="Cambria Math" panose="02040503050406030204" pitchFamily="18" charset="0"/>
                                    <a:cs typeface="DejaVu Math TeX Gyre" panose="02000503000000000000" charset="0"/>
                                  </a:rPr>
                                  <m:t>,</m:t>
                                </m:r>
                                <m:r>
                                  <a:rPr lang="en-US" sz="2000" i="1">
                                    <a:effectLst>
                                      <a:glow rad="228600">
                                        <a:schemeClr val="accent2">
                                          <a:satMod val="175000"/>
                                          <a:alpha val="40000"/>
                                        </a:schemeClr>
                                      </a:glow>
                                    </a:effectLst>
                                    <a:latin typeface="Cambria Math" panose="02040503050406030204" pitchFamily="18" charset="0"/>
                                    <a:cs typeface="DejaVu Math TeX Gyre" panose="02000503000000000000" charset="0"/>
                                  </a:rPr>
                                  <m:t>𝑑</m:t>
                                </m:r>
                                <m:r>
                                  <a:rPr lang="en-US" sz="2000" i="1">
                                    <a:effectLst>
                                      <a:glow rad="228600">
                                        <a:schemeClr val="accent2">
                                          <a:satMod val="175000"/>
                                          <a:alpha val="40000"/>
                                        </a:schemeClr>
                                      </a:glow>
                                    </a:effectLst>
                                    <a:latin typeface="Cambria Math" panose="02040503050406030204" pitchFamily="18" charset="0"/>
                                    <a:cs typeface="DejaVu Math TeX Gyre" panose="02000503000000000000" charset="0"/>
                                  </a:rPr>
                                  <m:t>)</m:t>
                                </m:r>
                              </m:e>
                            </m:nary>
                          </m:e>
                        </m:nary>
                      </m:den>
                    </m:f>
                  </m:oMath>
                </a14:m>
                <a:br>
                  <a:rPr lang="en-US" sz="2000" i="1">
                    <a:effectLst>
                      <a:glow rad="228600">
                        <a:schemeClr val="accent2">
                          <a:satMod val="175000"/>
                          <a:alpha val="40000"/>
                        </a:schemeClr>
                      </a:glow>
                    </a:effectLst>
                    <a:latin typeface="Cambria Math" panose="02040503050406030204" pitchFamily="18" charset="0"/>
                    <a:cs typeface="DejaVu Math TeX Gyre" panose="02000503000000000000" charset="0"/>
                  </a:rPr>
                </a:br>
                <a14:m>
                  <m:oMath xmlns:m="http://schemas.openxmlformats.org/officeDocument/2006/math">
                    <m:r>
                      <a:rPr lang="en-US" sz="2000" i="1">
                        <a:effectLst>
                          <a:glow rad="228600">
                            <a:schemeClr val="accent5">
                              <a:satMod val="175000"/>
                              <a:alpha val="40000"/>
                            </a:schemeClr>
                          </a:glow>
                        </a:effectLst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𝑝</m:t>
                    </m:r>
                    <m:r>
                      <a:rPr lang="en-US" sz="2000" i="1">
                        <a:effectLst>
                          <a:glow rad="228600">
                            <a:schemeClr val="accent5">
                              <a:satMod val="175000"/>
                              <a:alpha val="40000"/>
                            </a:schemeClr>
                          </a:glow>
                        </a:effectLst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(</m:t>
                    </m:r>
                    <m:r>
                      <a:rPr lang="en-US" sz="2000" i="1">
                        <a:effectLst>
                          <a:glow rad="228600">
                            <a:schemeClr val="accent5">
                              <a:satMod val="175000"/>
                              <a:alpha val="40000"/>
                            </a:schemeClr>
                          </a:glow>
                        </a:effectLst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𝑤</m:t>
                    </m:r>
                    <m:r>
                      <a:rPr lang="en-US" sz="2000" i="1">
                        <a:effectLst>
                          <a:glow rad="228600">
                            <a:schemeClr val="accent5">
                              <a:satMod val="175000"/>
                              <a:alpha val="40000"/>
                            </a:schemeClr>
                          </a:glow>
                        </a:effectLst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|</m:t>
                    </m:r>
                    <m:r>
                      <a:rPr lang="en-US" sz="2000" i="1">
                        <a:effectLst>
                          <a:glow rad="228600">
                            <a:schemeClr val="accent5">
                              <a:satMod val="175000"/>
                              <a:alpha val="40000"/>
                            </a:schemeClr>
                          </a:glow>
                        </a:effectLst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𝑟</m:t>
                    </m:r>
                    <m:r>
                      <a:rPr lang="en-US" sz="2000" i="1">
                        <a:effectLst>
                          <a:glow rad="228600">
                            <a:schemeClr val="accent5">
                              <a:satMod val="175000"/>
                              <a:alpha val="40000"/>
                            </a:schemeClr>
                          </a:glow>
                        </a:effectLst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)=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</m:ctrlPr>
                          </m:naryPr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  <m:t>𝑑</m:t>
                            </m:r>
                          </m:sub>
                          <m:sup/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  <m:t>𝑛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  <m:t>(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  <m:t>𝑤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  <m:t>,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  <m:t>𝑑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  <m:t>)</m:t>
                            </m:r>
                            <m:r>
                              <a:rPr lang="en-US" sz="2000" i="1">
                                <a:effectLst>
                                  <a:glow rad="228600">
                                    <a:schemeClr val="accent2">
                                      <a:satMod val="175000"/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  <m:t>𝑝</m:t>
                            </m:r>
                            <m:r>
                              <a:rPr lang="en-US" sz="2000" i="1">
                                <a:effectLst>
                                  <a:glow rad="228600">
                                    <a:schemeClr val="accent2">
                                      <a:satMod val="175000"/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  <m:t>(</m:t>
                            </m:r>
                            <m:r>
                              <a:rPr lang="en-US" sz="2000" i="1">
                                <a:effectLst>
                                  <a:glow rad="228600">
                                    <a:schemeClr val="accent2">
                                      <a:satMod val="175000"/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  <m:t>𝑟</m:t>
                            </m:r>
                            <m:r>
                              <a:rPr lang="en-US" sz="2000" i="1">
                                <a:effectLst>
                                  <a:glow rad="228600">
                                    <a:schemeClr val="accent2">
                                      <a:satMod val="175000"/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  <m:t>|</m:t>
                            </m:r>
                            <m:r>
                              <a:rPr lang="en-US" sz="2000" i="1">
                                <a:effectLst>
                                  <a:glow rad="228600">
                                    <a:schemeClr val="accent2">
                                      <a:satMod val="175000"/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  <m:t>𝑤</m:t>
                            </m:r>
                            <m:r>
                              <a:rPr lang="en-US" sz="2000" i="1">
                                <a:effectLst>
                                  <a:glow rad="228600">
                                    <a:schemeClr val="accent2">
                                      <a:satMod val="175000"/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  <m:t>,</m:t>
                            </m:r>
                            <m:r>
                              <a:rPr lang="en-US" sz="2000" i="1">
                                <a:effectLst>
                                  <a:glow rad="228600">
                                    <a:schemeClr val="accent2">
                                      <a:satMod val="175000"/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  <m:t>𝑑</m:t>
                            </m:r>
                            <m:r>
                              <a:rPr lang="en-US" sz="2000" i="1">
                                <a:effectLst>
                                  <a:glow rad="228600">
                                    <a:schemeClr val="accent2">
                                      <a:satMod val="175000"/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  <m:t>)</m:t>
                            </m:r>
                          </m:e>
                        </m:nary>
                      </m:num>
                      <m:den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</m:ctrlPr>
                          </m:naryPr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  <m:t>𝑤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  <m:t>’</m:t>
                            </m:r>
                          </m:sub>
                          <m:sup/>
                          <m:e>
                            <m:nary>
                              <m:naryPr>
                                <m:chr m:val="∑"/>
                                <m:limLoc m:val="subSup"/>
                                <m:supHide m:val="on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cs typeface="DejaVu Math TeX Gyre" panose="02000503000000000000" charset="0"/>
                                  </a:rPr>
                                </m:ctrlPr>
                              </m:naryPr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cs typeface="DejaVu Math TeX Gyre" panose="02000503000000000000" charset="0"/>
                                  </a:rPr>
                                  <m:t>𝑑</m:t>
                                </m:r>
                              </m:sub>
                              <m:sup/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cs typeface="DejaVu Math TeX Gyre" panose="02000503000000000000" charset="0"/>
                                  </a:rPr>
                                  <m:t>𝑛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cs typeface="DejaVu Math TeX Gyre" panose="02000503000000000000" charset="0"/>
                                  </a:rPr>
                                  <m:t>(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cs typeface="DejaVu Math TeX Gyre" panose="02000503000000000000" charset="0"/>
                                  </a:rPr>
                                  <m:t>𝑤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cs typeface="DejaVu Math TeX Gyre" panose="02000503000000000000" charset="0"/>
                                  </a:rPr>
                                  <m:t>’,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cs typeface="DejaVu Math TeX Gyre" panose="02000503000000000000" charset="0"/>
                                  </a:rPr>
                                  <m:t>𝑑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cs typeface="DejaVu Math TeX Gyre" panose="02000503000000000000" charset="0"/>
                                  </a:rPr>
                                  <m:t>)</m:t>
                                </m:r>
                                <m:r>
                                  <a:rPr lang="en-US" sz="2000" i="1">
                                    <a:effectLst>
                                      <a:glow rad="228600">
                                        <a:schemeClr val="accent2">
                                          <a:satMod val="175000"/>
                                          <a:alpha val="40000"/>
                                        </a:schemeClr>
                                      </a:glow>
                                    </a:effectLst>
                                    <a:latin typeface="Cambria Math" panose="02040503050406030204" pitchFamily="18" charset="0"/>
                                    <a:cs typeface="DejaVu Math TeX Gyre" panose="02000503000000000000" charset="0"/>
                                  </a:rPr>
                                  <m:t>𝑝</m:t>
                                </m:r>
                                <m:r>
                                  <a:rPr lang="en-US" sz="2000" i="1">
                                    <a:effectLst>
                                      <a:glow rad="228600">
                                        <a:schemeClr val="accent2">
                                          <a:satMod val="175000"/>
                                          <a:alpha val="40000"/>
                                        </a:schemeClr>
                                      </a:glow>
                                    </a:effectLst>
                                    <a:latin typeface="Cambria Math" panose="02040503050406030204" pitchFamily="18" charset="0"/>
                                    <a:cs typeface="DejaVu Math TeX Gyre" panose="02000503000000000000" charset="0"/>
                                  </a:rPr>
                                  <m:t>(</m:t>
                                </m:r>
                                <m:r>
                                  <a:rPr lang="en-US" sz="2000" i="1">
                                    <a:effectLst>
                                      <a:glow rad="228600">
                                        <a:schemeClr val="accent2">
                                          <a:satMod val="175000"/>
                                          <a:alpha val="40000"/>
                                        </a:schemeClr>
                                      </a:glow>
                                    </a:effectLst>
                                    <a:latin typeface="Cambria Math" panose="02040503050406030204" pitchFamily="18" charset="0"/>
                                    <a:cs typeface="DejaVu Math TeX Gyre" panose="02000503000000000000" charset="0"/>
                                  </a:rPr>
                                  <m:t>𝑟</m:t>
                                </m:r>
                                <m:r>
                                  <a:rPr lang="en-US" sz="2000" i="1">
                                    <a:effectLst>
                                      <a:glow rad="228600">
                                        <a:schemeClr val="accent2">
                                          <a:satMod val="175000"/>
                                          <a:alpha val="40000"/>
                                        </a:schemeClr>
                                      </a:glow>
                                    </a:effectLst>
                                    <a:latin typeface="Cambria Math" panose="02040503050406030204" pitchFamily="18" charset="0"/>
                                    <a:cs typeface="DejaVu Math TeX Gyre" panose="02000503000000000000" charset="0"/>
                                  </a:rPr>
                                  <m:t>|</m:t>
                                </m:r>
                                <m:r>
                                  <a:rPr lang="en-US" sz="2000" i="1">
                                    <a:effectLst>
                                      <a:glow rad="228600">
                                        <a:schemeClr val="accent2">
                                          <a:satMod val="175000"/>
                                          <a:alpha val="40000"/>
                                        </a:schemeClr>
                                      </a:glow>
                                    </a:effectLst>
                                    <a:latin typeface="Cambria Math" panose="02040503050406030204" pitchFamily="18" charset="0"/>
                                    <a:cs typeface="DejaVu Math TeX Gyre" panose="02000503000000000000" charset="0"/>
                                  </a:rPr>
                                  <m:t>𝑤</m:t>
                                </m:r>
                                <m:r>
                                  <a:rPr lang="en-US" sz="2000" i="1">
                                    <a:effectLst>
                                      <a:glow rad="228600">
                                        <a:schemeClr val="accent2">
                                          <a:satMod val="175000"/>
                                          <a:alpha val="40000"/>
                                        </a:schemeClr>
                                      </a:glow>
                                    </a:effectLst>
                                    <a:latin typeface="Cambria Math" panose="02040503050406030204" pitchFamily="18" charset="0"/>
                                    <a:cs typeface="DejaVu Math TeX Gyre" panose="02000503000000000000" charset="0"/>
                                  </a:rPr>
                                  <m:t>’,</m:t>
                                </m:r>
                                <m:r>
                                  <a:rPr lang="en-US" sz="2000" i="1">
                                    <a:effectLst>
                                      <a:glow rad="228600">
                                        <a:schemeClr val="accent2">
                                          <a:satMod val="175000"/>
                                          <a:alpha val="40000"/>
                                        </a:schemeClr>
                                      </a:glow>
                                    </a:effectLst>
                                    <a:latin typeface="Cambria Math" panose="02040503050406030204" pitchFamily="18" charset="0"/>
                                    <a:cs typeface="DejaVu Math TeX Gyre" panose="02000503000000000000" charset="0"/>
                                  </a:rPr>
                                  <m:t>𝑑</m:t>
                                </m:r>
                                <m:r>
                                  <a:rPr lang="en-US" sz="2000" i="1">
                                    <a:effectLst>
                                      <a:glow rad="228600">
                                        <a:schemeClr val="accent2">
                                          <a:satMod val="175000"/>
                                          <a:alpha val="40000"/>
                                        </a:schemeClr>
                                      </a:glow>
                                    </a:effectLst>
                                    <a:latin typeface="Cambria Math" panose="02040503050406030204" pitchFamily="18" charset="0"/>
                                    <a:cs typeface="DejaVu Math TeX Gyre" panose="02000503000000000000" charset="0"/>
                                  </a:rPr>
                                  <m:t>)</m:t>
                                </m:r>
                              </m:e>
                            </m:nary>
                          </m:e>
                        </m:nary>
                      </m:den>
                    </m:f>
                  </m:oMath>
                </a14:m>
                <a:br>
                  <a:rPr lang="en-US" sz="2000" i="1">
                    <a:effectLst>
                      <a:glow rad="228600">
                        <a:schemeClr val="accent2">
                          <a:satMod val="175000"/>
                          <a:alpha val="40000"/>
                        </a:schemeClr>
                      </a:glow>
                    </a:effectLst>
                    <a:latin typeface="Cambria Math" panose="02040503050406030204" pitchFamily="18" charset="0"/>
                    <a:cs typeface="DejaVu Math TeX Gyre" panose="02000503000000000000" charset="0"/>
                  </a:rPr>
                </a:br>
                <a14:m>
                  <m:oMath xmlns:m="http://schemas.openxmlformats.org/officeDocument/2006/math">
                    <m:r>
                      <a:rPr lang="en-US" sz="2000" i="1">
                        <a:effectLst>
                          <a:glow rad="228600">
                            <a:schemeClr val="accent5">
                              <a:satMod val="175000"/>
                              <a:alpha val="40000"/>
                            </a:schemeClr>
                          </a:glow>
                        </a:effectLst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𝑝</m:t>
                    </m:r>
                    <m:r>
                      <a:rPr lang="en-US" sz="2000" i="1">
                        <a:effectLst>
                          <a:glow rad="228600">
                            <a:schemeClr val="accent5">
                              <a:satMod val="175000"/>
                              <a:alpha val="40000"/>
                            </a:schemeClr>
                          </a:glow>
                        </a:effectLst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(</m:t>
                    </m:r>
                    <m:r>
                      <a:rPr lang="en-US" sz="2000" i="1">
                        <a:effectLst>
                          <a:glow rad="228600">
                            <a:schemeClr val="accent5">
                              <a:satMod val="175000"/>
                              <a:alpha val="40000"/>
                            </a:schemeClr>
                          </a:glow>
                        </a:effectLst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𝑑</m:t>
                    </m:r>
                    <m:r>
                      <a:rPr lang="en-US" sz="2000" i="1">
                        <a:effectLst>
                          <a:glow rad="228600">
                            <a:schemeClr val="accent5">
                              <a:satMod val="175000"/>
                              <a:alpha val="40000"/>
                            </a:schemeClr>
                          </a:glow>
                        </a:effectLst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|</m:t>
                    </m:r>
                    <m:r>
                      <a:rPr lang="en-US" sz="2000" i="1">
                        <a:effectLst>
                          <a:glow rad="228600">
                            <a:schemeClr val="accent5">
                              <a:satMod val="175000"/>
                              <a:alpha val="40000"/>
                            </a:schemeClr>
                          </a:glow>
                        </a:effectLst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𝑟</m:t>
                    </m:r>
                    <m:r>
                      <a:rPr lang="en-US" sz="2000" i="1">
                        <a:effectLst>
                          <a:glow rad="228600">
                            <a:schemeClr val="accent5">
                              <a:satMod val="175000"/>
                              <a:alpha val="40000"/>
                            </a:schemeClr>
                          </a:glow>
                        </a:effectLst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)=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</m:ctrlPr>
                          </m:naryPr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  <m:t>𝑤</m:t>
                            </m:r>
                          </m:sub>
                          <m:sup/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  <m:t>𝑛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  <m:t>(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  <m:t>𝑤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  <m:t>,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  <m:t>𝑑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  <m:t>)</m:t>
                            </m:r>
                            <m:r>
                              <a:rPr lang="en-US" sz="2000" i="1">
                                <a:effectLst>
                                  <a:glow rad="228600">
                                    <a:schemeClr val="accent2">
                                      <a:satMod val="175000"/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  <m:t>𝑝</m:t>
                            </m:r>
                            <m:r>
                              <a:rPr lang="en-US" sz="2000" i="1">
                                <a:effectLst>
                                  <a:glow rad="228600">
                                    <a:schemeClr val="accent2">
                                      <a:satMod val="175000"/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  <m:t>(</m:t>
                            </m:r>
                            <m:r>
                              <a:rPr lang="en-US" sz="2000" i="1">
                                <a:effectLst>
                                  <a:glow rad="228600">
                                    <a:schemeClr val="accent2">
                                      <a:satMod val="175000"/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  <m:t>𝑟</m:t>
                            </m:r>
                            <m:r>
                              <a:rPr lang="en-US" sz="2000" i="1">
                                <a:effectLst>
                                  <a:glow rad="228600">
                                    <a:schemeClr val="accent2">
                                      <a:satMod val="175000"/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  <m:t>|</m:t>
                            </m:r>
                            <m:r>
                              <a:rPr lang="en-US" sz="2000" i="1">
                                <a:effectLst>
                                  <a:glow rad="228600">
                                    <a:schemeClr val="accent2">
                                      <a:satMod val="175000"/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  <m:t>𝑤</m:t>
                            </m:r>
                            <m:r>
                              <a:rPr lang="en-US" sz="2000" i="1">
                                <a:effectLst>
                                  <a:glow rad="228600">
                                    <a:schemeClr val="accent2">
                                      <a:satMod val="175000"/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  <m:t>,</m:t>
                            </m:r>
                            <m:r>
                              <a:rPr lang="en-US" sz="2000" i="1">
                                <a:effectLst>
                                  <a:glow rad="228600">
                                    <a:schemeClr val="accent2">
                                      <a:satMod val="175000"/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  <m:t>𝑑</m:t>
                            </m:r>
                            <m:r>
                              <a:rPr lang="en-US" sz="2000" i="1">
                                <a:effectLst>
                                  <a:glow rad="228600">
                                    <a:schemeClr val="accent2">
                                      <a:satMod val="175000"/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  <m:t>)</m:t>
                            </m:r>
                          </m:e>
                        </m:nary>
                      </m:num>
                      <m:den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</m:ctrlPr>
                          </m:naryPr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  <m:t>𝑑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  <m:t>’</m:t>
                            </m:r>
                          </m:sub>
                          <m:sup/>
                          <m:e>
                            <m:nary>
                              <m:naryPr>
                                <m:chr m:val="∑"/>
                                <m:limLoc m:val="subSup"/>
                                <m:supHide m:val="on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cs typeface="DejaVu Math TeX Gyre" panose="02000503000000000000" charset="0"/>
                                  </a:rPr>
                                </m:ctrlPr>
                              </m:naryPr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cs typeface="DejaVu Math TeX Gyre" panose="02000503000000000000" charset="0"/>
                                  </a:rPr>
                                  <m:t>𝑤</m:t>
                                </m:r>
                              </m:sub>
                              <m:sup/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cs typeface="DejaVu Math TeX Gyre" panose="02000503000000000000" charset="0"/>
                                  </a:rPr>
                                  <m:t>𝑛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cs typeface="DejaVu Math TeX Gyre" panose="02000503000000000000" charset="0"/>
                                  </a:rPr>
                                  <m:t>(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cs typeface="DejaVu Math TeX Gyre" panose="02000503000000000000" charset="0"/>
                                  </a:rPr>
                                  <m:t>𝑤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cs typeface="DejaVu Math TeX Gyre" panose="02000503000000000000" charset="0"/>
                                  </a:rPr>
                                  <m:t>,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cs typeface="DejaVu Math TeX Gyre" panose="02000503000000000000" charset="0"/>
                                  </a:rPr>
                                  <m:t>𝑑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cs typeface="DejaVu Math TeX Gyre" panose="02000503000000000000" charset="0"/>
                                  </a:rPr>
                                  <m:t>’)</m:t>
                                </m:r>
                                <m:r>
                                  <a:rPr lang="en-US" sz="2000" i="1">
                                    <a:effectLst>
                                      <a:glow rad="228600">
                                        <a:schemeClr val="accent2">
                                          <a:satMod val="175000"/>
                                          <a:alpha val="40000"/>
                                        </a:schemeClr>
                                      </a:glow>
                                    </a:effectLst>
                                    <a:latin typeface="Cambria Math" panose="02040503050406030204" pitchFamily="18" charset="0"/>
                                    <a:cs typeface="DejaVu Math TeX Gyre" panose="02000503000000000000" charset="0"/>
                                  </a:rPr>
                                  <m:t>𝑝</m:t>
                                </m:r>
                                <m:r>
                                  <a:rPr lang="en-US" sz="2000" i="1">
                                    <a:effectLst>
                                      <a:glow rad="228600">
                                        <a:schemeClr val="accent2">
                                          <a:satMod val="175000"/>
                                          <a:alpha val="40000"/>
                                        </a:schemeClr>
                                      </a:glow>
                                    </a:effectLst>
                                    <a:latin typeface="Cambria Math" panose="02040503050406030204" pitchFamily="18" charset="0"/>
                                    <a:cs typeface="DejaVu Math TeX Gyre" panose="02000503000000000000" charset="0"/>
                                  </a:rPr>
                                  <m:t>(</m:t>
                                </m:r>
                                <m:r>
                                  <a:rPr lang="en-US" sz="2000" i="1">
                                    <a:effectLst>
                                      <a:glow rad="228600">
                                        <a:schemeClr val="accent2">
                                          <a:satMod val="175000"/>
                                          <a:alpha val="40000"/>
                                        </a:schemeClr>
                                      </a:glow>
                                    </a:effectLst>
                                    <a:latin typeface="Cambria Math" panose="02040503050406030204" pitchFamily="18" charset="0"/>
                                    <a:cs typeface="DejaVu Math TeX Gyre" panose="02000503000000000000" charset="0"/>
                                  </a:rPr>
                                  <m:t>𝑟</m:t>
                                </m:r>
                                <m:r>
                                  <a:rPr lang="en-US" sz="2000" i="1">
                                    <a:effectLst>
                                      <a:glow rad="228600">
                                        <a:schemeClr val="accent2">
                                          <a:satMod val="175000"/>
                                          <a:alpha val="40000"/>
                                        </a:schemeClr>
                                      </a:glow>
                                    </a:effectLst>
                                    <a:latin typeface="Cambria Math" panose="02040503050406030204" pitchFamily="18" charset="0"/>
                                    <a:cs typeface="DejaVu Math TeX Gyre" panose="02000503000000000000" charset="0"/>
                                  </a:rPr>
                                  <m:t>|</m:t>
                                </m:r>
                                <m:r>
                                  <a:rPr lang="en-US" sz="2000" i="1">
                                    <a:effectLst>
                                      <a:glow rad="228600">
                                        <a:schemeClr val="accent2">
                                          <a:satMod val="175000"/>
                                          <a:alpha val="40000"/>
                                        </a:schemeClr>
                                      </a:glow>
                                    </a:effectLst>
                                    <a:latin typeface="Cambria Math" panose="02040503050406030204" pitchFamily="18" charset="0"/>
                                    <a:cs typeface="DejaVu Math TeX Gyre" panose="02000503000000000000" charset="0"/>
                                  </a:rPr>
                                  <m:t>𝑤</m:t>
                                </m:r>
                                <m:r>
                                  <a:rPr lang="en-US" sz="2000" i="1">
                                    <a:effectLst>
                                      <a:glow rad="228600">
                                        <a:schemeClr val="accent2">
                                          <a:satMod val="175000"/>
                                          <a:alpha val="40000"/>
                                        </a:schemeClr>
                                      </a:glow>
                                    </a:effectLst>
                                    <a:latin typeface="Cambria Math" panose="02040503050406030204" pitchFamily="18" charset="0"/>
                                    <a:cs typeface="DejaVu Math TeX Gyre" panose="02000503000000000000" charset="0"/>
                                  </a:rPr>
                                  <m:t>,</m:t>
                                </m:r>
                                <m:r>
                                  <a:rPr lang="en-US" sz="2000" i="1">
                                    <a:effectLst>
                                      <a:glow rad="228600">
                                        <a:schemeClr val="accent2">
                                          <a:satMod val="175000"/>
                                          <a:alpha val="40000"/>
                                        </a:schemeClr>
                                      </a:glow>
                                    </a:effectLst>
                                    <a:latin typeface="Cambria Math" panose="02040503050406030204" pitchFamily="18" charset="0"/>
                                    <a:cs typeface="DejaVu Math TeX Gyre" panose="02000503000000000000" charset="0"/>
                                  </a:rPr>
                                  <m:t>𝑑</m:t>
                                </m:r>
                                <m:r>
                                  <a:rPr lang="en-US" sz="2000" i="1">
                                    <a:effectLst>
                                      <a:glow rad="228600">
                                        <a:schemeClr val="accent2">
                                          <a:satMod val="175000"/>
                                          <a:alpha val="40000"/>
                                        </a:schemeClr>
                                      </a:glow>
                                    </a:effectLst>
                                    <a:latin typeface="Cambria Math" panose="02040503050406030204" pitchFamily="18" charset="0"/>
                                    <a:cs typeface="DejaVu Math TeX Gyre" panose="02000503000000000000" charset="0"/>
                                  </a:rPr>
                                  <m:t>’)</m:t>
                                </m:r>
                              </m:e>
                            </m:nary>
                          </m:e>
                        </m:nary>
                      </m:den>
                    </m:f>
                  </m:oMath>
                </a14:m>
                <a:endParaRPr lang="en-US" sz="2000"/>
              </a:p>
            </p:txBody>
          </p:sp>
        </mc:Choice>
        <mc:Fallback xmlns="">
          <p:sp>
            <p:nvSpPr>
              <p:cNvPr id="5" name="Content Placeholder 4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" t="-3" r="4" b="-3640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8909280" y="3400920"/>
              <a:ext cx="3148200" cy="3370320"/>
            </p14:xfrm>
          </p:contentPart>
        </mc:Choice>
        <mc:Fallback xmlns="">
          <p:pic>
            <p:nvPicPr>
              <p:cNvPr id="2" name="Ink 1"/>
            </p:nvPicPr>
            <p:blipFill>
              <a:blip r:embed="rId4"/>
            </p:blipFill>
            <p:spPr>
              <a:xfrm>
                <a:off x="8909280" y="3400920"/>
                <a:ext cx="3148200" cy="33703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Ink 2"/>
              <p14:cNvContentPartPr/>
              <p14:nvPr/>
            </p14:nvContentPartPr>
            <p14:xfrm>
              <a:off x="8909280" y="3400920"/>
              <a:ext cx="3148200" cy="3370320"/>
            </p14:xfrm>
          </p:contentPart>
        </mc:Choice>
        <mc:Fallback xmlns="">
          <p:pic>
            <p:nvPicPr>
              <p:cNvPr id="3" name="Ink 2"/>
            </p:nvPicPr>
            <p:blipFill>
              <a:blip r:embed="rId4"/>
            </p:blipFill>
            <p:spPr>
              <a:xfrm>
                <a:off x="8909280" y="3400920"/>
                <a:ext cx="3148200" cy="337032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TFIDF vs LSI vs PLSI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21205" y="843280"/>
            <a:ext cx="8149590" cy="601472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1580400" y="148320"/>
              <a:ext cx="9536400" cy="6644880"/>
            </p14:xfrm>
          </p:contentPart>
        </mc:Choice>
        <mc:Fallback xmlns="">
          <p:pic>
            <p:nvPicPr>
              <p:cNvPr id="2" name="Ink 1"/>
            </p:nvPicPr>
            <p:blipFill>
              <a:blip r:embed="rId4"/>
            </p:blipFill>
            <p:spPr>
              <a:xfrm>
                <a:off x="1580400" y="148320"/>
                <a:ext cx="9536400" cy="66448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Ink 2"/>
              <p14:cNvContentPartPr/>
              <p14:nvPr/>
            </p14:nvContentPartPr>
            <p14:xfrm>
              <a:off x="1580400" y="148320"/>
              <a:ext cx="9536400" cy="6644880"/>
            </p14:xfrm>
          </p:contentPart>
        </mc:Choice>
        <mc:Fallback xmlns="">
          <p:pic>
            <p:nvPicPr>
              <p:cNvPr id="3" name="Ink 2"/>
            </p:nvPicPr>
            <p:blipFill>
              <a:blip r:embed="rId4"/>
            </p:blipFill>
            <p:spPr>
              <a:xfrm>
                <a:off x="1580400" y="148320"/>
                <a:ext cx="9536400" cy="664488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IN" dirty="0"/>
              <a:t>Summary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IN"/>
              <a:t>Lexical gap has been known for ages</a:t>
            </a:r>
          </a:p>
          <a:p>
            <a:r>
              <a:rPr lang="en-US" altLang="en-IN"/>
              <a:t>Pre-deep learning approaches</a:t>
            </a:r>
          </a:p>
          <a:p>
            <a:pPr lvl="1"/>
            <a:r>
              <a:rPr lang="en-US" altLang="en-IN"/>
              <a:t>Pseudo relevance feedback</a:t>
            </a:r>
          </a:p>
          <a:p>
            <a:pPr lvl="1"/>
            <a:r>
              <a:rPr lang="en-US" altLang="en-IN"/>
              <a:t>Word clustering</a:t>
            </a:r>
          </a:p>
          <a:p>
            <a:pPr lvl="0"/>
            <a:r>
              <a:rPr lang="en-US" altLang="en-IN"/>
              <a:t>Approaching word representation</a:t>
            </a:r>
          </a:p>
          <a:p>
            <a:pPr lvl="1"/>
            <a:r>
              <a:rPr lang="en-US" altLang="en-IN"/>
              <a:t>Distributional vectors</a:t>
            </a:r>
          </a:p>
          <a:p>
            <a:pPr lvl="1"/>
            <a:r>
              <a:rPr lang="en-US" altLang="en-IN"/>
              <a:t>LSI, PLSI</a:t>
            </a:r>
          </a:p>
          <a:p>
            <a:pPr lvl="0"/>
            <a:r>
              <a:rPr lang="en-US" altLang="en-IN"/>
              <a:t>Next: neural contextualized word rep.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Distributional vectors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10515" y="843915"/>
            <a:ext cx="8037195" cy="5648325"/>
          </a:xfrm>
        </p:spPr>
        <p:txBody>
          <a:bodyPr>
            <a:normAutofit fontScale="50000"/>
          </a:bodyPr>
          <a:lstStyle/>
          <a:p>
            <a:r>
              <a:rPr lang="en-US"/>
              <a:t>Finite labeled data, feature sparsity, and out-of-vocabulary (OOV) words/features have always troubled POS and NER tagging and estimating n-gram statistics</a:t>
            </a:r>
          </a:p>
          <a:p>
            <a:r>
              <a:rPr lang="en-US"/>
              <a:t>E.g. we saw </a:t>
            </a:r>
            <a:r>
              <a:rPr lang="en-US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car</a:t>
            </a:r>
            <a:r>
              <a:rPr lang="en-US"/>
              <a:t> in the training sequences but never </a:t>
            </a:r>
            <a:r>
              <a:rPr lang="en-US"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sedan</a:t>
            </a:r>
            <a:r>
              <a:rPr lang="en-US"/>
              <a:t>, or </a:t>
            </a:r>
            <a:r>
              <a:rPr lang="en-US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Shanghai</a:t>
            </a:r>
            <a:r>
              <a:rPr lang="en-US"/>
              <a:t> in test data but only other cities in training data</a:t>
            </a:r>
          </a:p>
          <a:p>
            <a:r>
              <a:rPr lang="en-US"/>
              <a:t>Unlabeled corpus has enough clues that these are related </a:t>
            </a:r>
          </a:p>
          <a:p>
            <a:r>
              <a:rPr lang="en-US"/>
              <a:t>A well-established partial fix is word cluster features</a:t>
            </a:r>
          </a:p>
          <a:p>
            <a:r>
              <a:rPr lang="en-US"/>
              <a:t>First </a:t>
            </a:r>
            <a:r>
              <a:rPr lang="en-US">
                <a:hlinkClick r:id="rId2"/>
              </a:rPr>
              <a:t>proposed by IBM researchers</a:t>
            </a:r>
            <a:r>
              <a:rPr lang="en-US"/>
              <a:t> in 1992</a:t>
            </a:r>
          </a:p>
          <a:p>
            <a:r>
              <a:rPr lang="en-US"/>
              <a:t>Given a word like </a:t>
            </a:r>
            <a:r>
              <a:rPr lang="en-US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sym typeface="+mn-ea"/>
              </a:rPr>
              <a:t>tezgüino</a:t>
            </a:r>
            <a:r>
              <a:rPr lang="en-US"/>
              <a:t>, collect all context windows (say) at most 11 words wide centered on it</a:t>
            </a:r>
          </a:p>
          <a:p>
            <a:r>
              <a:rPr lang="en-US"/>
              <a:t>From these contexts collect a bag of other words, count them</a:t>
            </a:r>
          </a:p>
          <a:p>
            <a:r>
              <a:rPr lang="en-US"/>
              <a:t>Possibly transform from raw counts to TFIDF</a:t>
            </a:r>
          </a:p>
        </p:txBody>
      </p:sp>
      <p:sp>
        <p:nvSpPr>
          <p:cNvPr id="6" name="Text Box 5"/>
          <p:cNvSpPr txBox="1"/>
          <p:nvPr/>
        </p:nvSpPr>
        <p:spPr>
          <a:xfrm>
            <a:off x="8616315" y="1933575"/>
            <a:ext cx="3368675" cy="37846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A </a:t>
            </a:r>
            <a:r>
              <a:rPr lang="en-US" sz="2400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bottle</a:t>
            </a:r>
            <a:r>
              <a:rPr lang="en-US" sz="2400"/>
              <a:t> of </a:t>
            </a:r>
            <a:r>
              <a:rPr lang="en-US" sz="240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tezgüino</a:t>
            </a:r>
            <a:r>
              <a:rPr lang="en-US" sz="2400"/>
              <a:t> is on the table.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Everybody likes </a:t>
            </a:r>
            <a:r>
              <a:rPr lang="en-US" sz="240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tezgüino</a:t>
            </a:r>
            <a:r>
              <a:rPr lang="en-US" sz="240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Tezgüino</a:t>
            </a:r>
            <a:r>
              <a:rPr lang="en-US" sz="2400"/>
              <a:t> makes you </a:t>
            </a:r>
            <a:r>
              <a:rPr lang="en-US" sz="2400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drunk</a:t>
            </a:r>
            <a:r>
              <a:rPr lang="en-US" sz="240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We make </a:t>
            </a:r>
            <a:r>
              <a:rPr lang="en-US" sz="240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sym typeface="+mn-ea"/>
              </a:rPr>
              <a:t>tezgüino</a:t>
            </a:r>
            <a:r>
              <a:rPr lang="en-US" sz="2400">
                <a:sym typeface="+mn-ea"/>
              </a:rPr>
              <a:t> out of </a:t>
            </a:r>
            <a:r>
              <a:rPr lang="en-US" sz="2400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sym typeface="+mn-ea"/>
              </a:rPr>
              <a:t>corn</a:t>
            </a:r>
            <a:r>
              <a:rPr lang="en-US" sz="2400">
                <a:sym typeface="+mn-ea"/>
              </a:rPr>
              <a:t>.</a:t>
            </a:r>
          </a:p>
          <a:p>
            <a:pPr indent="0">
              <a:buFont typeface="Arial" panose="020B0604020202020204" pitchFamily="34" charset="0"/>
              <a:buNone/>
            </a:pPr>
            <a:br>
              <a:rPr lang="en-US" sz="2400"/>
            </a:br>
            <a:r>
              <a:rPr lang="en-US" sz="2400"/>
              <a:t>What is </a:t>
            </a:r>
            <a:r>
              <a:rPr lang="en-US" sz="2400">
                <a:sym typeface="+mn-ea"/>
              </a:rPr>
              <a:t>tezgüino?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861840" y="5290560"/>
              <a:ext cx="10598760" cy="1332720"/>
            </p14:xfrm>
          </p:contentPart>
        </mc:Choice>
        <mc:Fallback xmlns="">
          <p:pic>
            <p:nvPicPr>
              <p:cNvPr id="2" name="Ink 1"/>
            </p:nvPicPr>
            <p:blipFill>
              <a:blip r:embed="rId4"/>
            </p:blipFill>
            <p:spPr>
              <a:xfrm>
                <a:off x="861840" y="5290560"/>
                <a:ext cx="10598760" cy="133272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Word clusters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60000"/>
          </a:bodyPr>
          <a:lstStyle/>
          <a:p>
            <a:r>
              <a:rPr lang="en-US"/>
              <a:t>Represent as a sparse vector in a space as large as the corpus vocabulary</a:t>
            </a:r>
          </a:p>
          <a:p>
            <a:pPr lvl="1"/>
            <a:r>
              <a:rPr lang="en-US"/>
              <a:t>perhaps scale to unit length</a:t>
            </a:r>
          </a:p>
          <a:p>
            <a:r>
              <a:rPr lang="en-US"/>
              <a:t>This is the distributional vector for </a:t>
            </a:r>
            <a:r>
              <a:rPr lang="en-US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sym typeface="+mn-ea"/>
              </a:rPr>
              <a:t>tezgüino</a:t>
            </a:r>
            <a:r>
              <a:rPr lang="en-US"/>
              <a:t>, sort of a mini-doc</a:t>
            </a:r>
          </a:p>
          <a:p>
            <a:pPr lvl="1"/>
            <a:r>
              <a:rPr lang="en-US"/>
              <a:t>bottle, drunk, corn</a:t>
            </a:r>
          </a:p>
          <a:p>
            <a:r>
              <a:rPr lang="en-US"/>
              <a:t>Turns out the d.v.’s of similar/related words are similar</a:t>
            </a:r>
          </a:p>
          <a:p>
            <a:pPr lvl="1"/>
            <a:r>
              <a:rPr lang="en-US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sym typeface="+mn-ea"/>
              </a:rPr>
              <a:t>tezgüino</a:t>
            </a:r>
            <a:r>
              <a:rPr lang="en-US" sz="4000"/>
              <a:t> vs tequilla vs toddy</a:t>
            </a:r>
          </a:p>
          <a:p>
            <a:r>
              <a:rPr lang="en-US"/>
              <a:t>Can cluster these d.v.’s using standard clustering tools; see </a:t>
            </a:r>
            <a:r>
              <a:rPr lang="en-US">
                <a:hlinkClick r:id="rId2" action="ppaction://hlinkfile"/>
              </a:rPr>
              <a:t>https://en.wikipedia.org/wiki/Brown_clustering</a:t>
            </a:r>
            <a:endParaRPr lang="en-US"/>
          </a:p>
          <a:p>
            <a:pPr lvl="1"/>
            <a:r>
              <a:rPr lang="en-US"/>
              <a:t>Best number of clusters may be application-dependent</a:t>
            </a:r>
          </a:p>
          <a:p>
            <a:r>
              <a:rPr lang="en-US"/>
              <a:t>In many NLP tasks, one of the features for each token is its cluster ID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914400" y="1131840"/>
              <a:ext cx="11021040" cy="5927040"/>
            </p14:xfrm>
          </p:contentPart>
        </mc:Choice>
        <mc:Fallback xmlns="">
          <p:pic>
            <p:nvPicPr>
              <p:cNvPr id="2" name="Ink 1"/>
            </p:nvPicPr>
            <p:blipFill>
              <a:blip r:embed="rId4"/>
            </p:blipFill>
            <p:spPr>
              <a:xfrm>
                <a:off x="914400" y="1131840"/>
                <a:ext cx="11021040" cy="592704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Progression of text representation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75000" lnSpcReduction="20000"/>
          </a:bodyPr>
          <a:lstStyle/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Sparse vectors, TFIDF, BM25</a:t>
            </a:r>
          </a:p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Distributional vectors</a:t>
            </a:r>
          </a:p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Dense representation of DVs (via PCA, say)</a:t>
            </a:r>
            <a:endParaRPr lang="en-US"/>
          </a:p>
          <a:p>
            <a:r>
              <a:rPr lang="en-US"/>
              <a:t>Latent semantic indexing (SVD)</a:t>
            </a:r>
          </a:p>
          <a:p>
            <a:r>
              <a:rPr lang="en-US"/>
              <a:t>Random walks on word-doc bipartite graph</a:t>
            </a:r>
          </a:p>
          <a:p>
            <a:r>
              <a:rPr lang="en-US"/>
              <a:t>word2vec and GloVe</a:t>
            </a:r>
          </a:p>
          <a:p>
            <a:r>
              <a:rPr lang="en-US"/>
              <a:t>Weighted average of words in passage</a:t>
            </a:r>
          </a:p>
          <a:p>
            <a:r>
              <a:rPr lang="en-US"/>
              <a:t>1d convolutional network</a:t>
            </a:r>
          </a:p>
          <a:p>
            <a:r>
              <a:rPr lang="en-US"/>
              <a:t>RNNs, GRUs, LSTMs</a:t>
            </a:r>
          </a:p>
          <a:p>
            <a:r>
              <a:rPr lang="en-US"/>
              <a:t>Transformers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PRF as associative retrieval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0000"/>
              </a:bodyPr>
              <a:lstStyle/>
              <a:p>
                <a:pPr lvl="0">
                  <a:lnSpc>
                    <a:spcPct val="100000"/>
                  </a:lnSpc>
                </a:pPr>
                <a:r>
                  <a:rPr lang="en-US"/>
                  <a:t>If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𝑟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</m:ctrlPr>
                      </m:dPr>
                      <m:e>
                        <m:r>
                          <a:rPr lang="en-US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𝑖</m:t>
                        </m:r>
                      </m:e>
                    </m:d>
                    <m:r>
                      <a:rPr lang="en-US">
                        <a:latin typeface="Cambria Math" panose="02040503050406030204" pitchFamily="18" charset="0"/>
                        <a:ea typeface="MS Mincho" charset="0"/>
                        <a:cs typeface="DejaVu Math TeX Gyre" panose="02000503000000000000" charset="0"/>
                      </a:rPr>
                      <m:t>, </m:t>
                    </m:r>
                    <m:r>
                      <a:rPr lang="en-US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𝑠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</m:ctrlPr>
                      </m:dPr>
                      <m:e>
                        <m:r>
                          <a:rPr lang="en-US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𝑖</m:t>
                        </m:r>
                        <m:r>
                          <a:rPr lang="en-US">
                            <a:latin typeface="Cambria Math" panose="02040503050406030204" pitchFamily="18" charset="0"/>
                            <a:ea typeface="MS Mincho" charset="0"/>
                            <a:cs typeface="DejaVu Math TeX Gyre" panose="02000503000000000000" charset="0"/>
                          </a:rPr>
                          <m:t>,</m:t>
                        </m:r>
                        <m:r>
                          <a:rPr lang="en-US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𝑗</m:t>
                        </m:r>
                      </m:e>
                    </m:d>
                  </m:oMath>
                </a14:m>
                <a:r>
                  <a:rPr lang="en-US"/>
                  <a:t> large, may also include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𝑗</m:t>
                    </m:r>
                  </m:oMath>
                </a14:m>
                <a:endParaRPr lang="en-US"/>
              </a:p>
              <a:p>
                <a:pPr lvl="1">
                  <a:lnSpc>
                    <a:spcPct val="100000"/>
                  </a:lnSpc>
                </a:pPr>
                <a:r>
                  <a:rPr lang="en-US"/>
                  <a:t>Even if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𝑟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</m:ctrlPr>
                      </m:dPr>
                      <m:e>
                        <m:r>
                          <a:rPr lang="en-US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𝑗</m:t>
                        </m:r>
                      </m:e>
                    </m:d>
                  </m:oMath>
                </a14:m>
                <a:r>
                  <a:rPr lang="en-US"/>
                  <a:t> is small</a:t>
                </a:r>
              </a:p>
              <a:p>
                <a:pPr lvl="0">
                  <a:lnSpc>
                    <a:spcPct val="100000"/>
                  </a:lnSpc>
                </a:pPr>
                <a:r>
                  <a:rPr lang="en-US"/>
                  <a:t>Query {cat},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𝑖</m:t>
                    </m:r>
                  </m:oMath>
                </a14:m>
                <a:r>
                  <a:rPr lang="en-US"/>
                  <a:t> includes {cat, panther},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𝑗</m:t>
                    </m:r>
                  </m:oMath>
                </a14:m>
                <a:r>
                  <a:rPr lang="en-US"/>
                  <a:t> contains {panther} and is actually more relevant than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𝑖</m:t>
                    </m:r>
                  </m:oMath>
                </a14:m>
                <a:endParaRPr lang="en-US"/>
              </a:p>
              <a:p>
                <a:pPr lvl="0"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𝑟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</m:ctrlPr>
                      </m:dPr>
                      <m:e>
                        <m:r>
                          <a:rPr lang="en-US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𝑗</m:t>
                        </m:r>
                      </m:e>
                    </m:d>
                    <m:r>
                      <a:rPr lang="en-US">
                        <a:latin typeface="Cambria Math" panose="02040503050406030204" pitchFamily="18" charset="0"/>
                        <a:ea typeface="MS Mincho" charset="0"/>
                        <a:cs typeface="DejaVu Math TeX Gyre" panose="02000503000000000000" charset="0"/>
                      </a:rPr>
                      <m:t>&lt;</m:t>
                    </m:r>
                    <m:r>
                      <a:rPr lang="en-US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𝑟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</m:ctrlPr>
                      </m:dPr>
                      <m:e>
                        <m:r>
                          <a:rPr lang="en-US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𝑖</m:t>
                        </m:r>
                      </m:e>
                    </m:d>
                  </m:oMath>
                </a14:m>
                <a:r>
                  <a:rPr lang="en-US"/>
                  <a:t> because of limitation of sparse matching (“</a:t>
                </a:r>
                <a:r>
                  <a:rPr lang="en-US">
                    <a:effectLst>
                      <a:glow rad="228600">
                        <a:schemeClr val="accent4">
                          <a:satMod val="175000"/>
                          <a:alpha val="40000"/>
                        </a:schemeClr>
                      </a:glow>
                    </a:effectLst>
                  </a:rPr>
                  <a:t>lexical gap</a:t>
                </a:r>
                <a:r>
                  <a:rPr lang="en-US"/>
                  <a:t>” between ‘cat’ and ‘panther’)</a:t>
                </a:r>
              </a:p>
              <a:p>
                <a:pPr lvl="0">
                  <a:lnSpc>
                    <a:spcPct val="100000"/>
                  </a:lnSpc>
                </a:pPr>
                <a:r>
                  <a:rPr lang="en-US"/>
                  <a:t>How can we discover (ideally without supervision) that ‘cat’ and ‘panther’ are related?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4000"/>
                  <a:t>Perpendicular axes in any sparse vector space model</a:t>
                </a:r>
                <a:endParaRPr lang="en-US"/>
              </a:p>
              <a:p>
                <a:endParaRPr lang="en-US"/>
              </a:p>
            </p:txBody>
          </p:sp>
        </mc:Choice>
        <mc:Fallback xmlns="">
          <p:sp>
            <p:nvSpPr>
              <p:cNvPr id="5" name="Content Placeholder 4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" t="-3" r="4" b="-4461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8316360" y="740520"/>
              <a:ext cx="3705840" cy="5011920"/>
            </p14:xfrm>
          </p:contentPart>
        </mc:Choice>
        <mc:Fallback xmlns="">
          <p:pic>
            <p:nvPicPr>
              <p:cNvPr id="2" name="Ink 1"/>
            </p:nvPicPr>
            <p:blipFill>
              <a:blip r:embed="rId4"/>
            </p:blipFill>
            <p:spPr>
              <a:xfrm>
                <a:off x="8316360" y="740520"/>
                <a:ext cx="3705840" cy="501192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A graph-based formulation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en-US" sz="2800"/>
                  <a:t>Nodes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𝑖</m:t>
                    </m:r>
                  </m:oMath>
                </a14:m>
                <a:r>
                  <a:rPr lang="en-US" sz="2800"/>
                  <a:t> with ‘raw’ scores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𝑟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𝑖</m:t>
                        </m:r>
                      </m:e>
                    </m:d>
                  </m:oMath>
                </a14:m>
                <a:endParaRPr lang="en-US" sz="2800" i="1">
                  <a:latin typeface="DejaVu Math TeX Gyre" panose="02000503000000000000" charset="0"/>
                  <a:cs typeface="DejaVu Math TeX Gyre" panose="02000503000000000000" charset="0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sz="2800"/>
                  <a:t>Undirected edges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𝑖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,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𝑗</m:t>
                        </m:r>
                      </m:e>
                    </m:d>
                  </m:oMath>
                </a14:m>
                <a:r>
                  <a:rPr lang="en-US" sz="2800"/>
                  <a:t> with weights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𝑠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𝑖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,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𝑗</m:t>
                        </m:r>
                      </m:e>
                    </m:d>
                  </m:oMath>
                </a14:m>
                <a:endParaRPr lang="en-US" sz="2800" i="1">
                  <a:latin typeface="DejaVu Math TeX Gyre" panose="02000503000000000000" charset="0"/>
                  <a:cs typeface="DejaVu Math TeX Gyre" panose="02000503000000000000" charset="0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sz="2800"/>
                  <a:t>‘Refined’ scores </a:t>
                </a:r>
                <a14:m>
                  <m:oMath xmlns:m="http://schemas.openxmlformats.org/officeDocument/2006/math">
                    <m:r>
                      <a:rPr lang="en-US" sz="2800" i="1">
                        <a:effectLst>
                          <a:glow rad="228600">
                            <a:schemeClr val="accent4">
                              <a:satMod val="175000"/>
                              <a:alpha val="40000"/>
                            </a:schemeClr>
                          </a:glow>
                        </a:effectLst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𝑦</m:t>
                    </m:r>
                    <m:d>
                      <m:dPr>
                        <m:ctrlPr>
                          <a:rPr lang="en-US" sz="2800" i="1">
                            <a:effectLst>
                              <a:glow rad="228600">
                                <a:schemeClr val="accent4">
                                  <a:satMod val="175000"/>
                                  <a:alpha val="40000"/>
                                </a:schemeClr>
                              </a:glow>
                            </a:effectLst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</m:ctrlPr>
                      </m:dPr>
                      <m:e>
                        <m:r>
                          <a:rPr lang="en-US" sz="2800" i="1">
                            <a:effectLst>
                              <a:glow rad="228600">
                                <a:schemeClr val="accent4">
                                  <a:satMod val="175000"/>
                                  <a:alpha val="40000"/>
                                </a:schemeClr>
                              </a:glow>
                            </a:effectLst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𝑖</m:t>
                        </m:r>
                      </m:e>
                    </m:d>
                  </m:oMath>
                </a14:m>
                <a:endParaRPr lang="en-US" sz="2800" i="1">
                  <a:latin typeface="DejaVu Math TeX Gyre" panose="02000503000000000000" charset="0"/>
                  <a:cs typeface="DejaVu Math TeX Gyre" panose="02000503000000000000" charset="0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sz="2800"/>
                  <a:t>Two part objective</a:t>
                </a:r>
                <a:endParaRPr lang="en-US" sz="2800" i="1">
                  <a:latin typeface="DejaVu Math TeX Gyre" panose="02000503000000000000" charset="0"/>
                  <a:cs typeface="DejaVu Math TeX Gyre" panose="02000503000000000000" charset="0"/>
                </a:endParaRPr>
              </a:p>
              <a:p>
                <a:pPr lvl="1">
                  <a:lnSpc>
                    <a:spcPct val="100000"/>
                  </a:lnSpc>
                </a:pPr>
                <a:r>
                  <a:rPr lang="en-US" sz="2800"/>
                  <a:t>Want small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2800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</m:ctrlPr>
                      </m:naryPr>
                      <m:sub>
                        <m:r>
                          <a:rPr lang="en-US" sz="2800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𝑖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sz="2800" i="1"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  <a:cs typeface="DejaVu Math TeX Gyre" panose="02000503000000000000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i="1">
                                    <a:effectLst>
                                      <a:glow rad="228600">
                                        <a:schemeClr val="accent4">
                                          <a:satMod val="175000"/>
                                          <a:alpha val="40000"/>
                                        </a:schemeClr>
                                      </a:glow>
                                    </a:effectLst>
                                    <a:latin typeface="Cambria Math" panose="02040503050406030204" pitchFamily="18" charset="0"/>
                                    <a:cs typeface="DejaVu Math TeX Gyre" panose="02000503000000000000" charset="0"/>
                                  </a:rPr>
                                  <m:t>𝑦</m:t>
                                </m:r>
                                <m:d>
                                  <m:dPr>
                                    <m:ctrlPr>
                                      <a:rPr lang="en-US" sz="2800" i="1">
                                        <a:effectLst>
                                          <a:glow rad="228600">
                                            <a:schemeClr val="accent4">
                                              <a:satMod val="175000"/>
                                              <a:alpha val="40000"/>
                                            </a:schemeClr>
                                          </a:glow>
                                        </a:effectLst>
                                        <a:latin typeface="Cambria Math" panose="02040503050406030204" pitchFamily="18" charset="0"/>
                                        <a:cs typeface="DejaVu Math TeX Gyre" panose="02000503000000000000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800" i="1">
                                        <a:effectLst>
                                          <a:glow rad="228600">
                                            <a:schemeClr val="accent4">
                                              <a:satMod val="175000"/>
                                              <a:alpha val="40000"/>
                                            </a:schemeClr>
                                          </a:glow>
                                        </a:effectLst>
                                        <a:latin typeface="Cambria Math" panose="02040503050406030204" pitchFamily="18" charset="0"/>
                                        <a:cs typeface="DejaVu Math TeX Gyre" panose="02000503000000000000" charset="0"/>
                                      </a:rPr>
                                      <m:t>𝑖</m:t>
                                    </m:r>
                                  </m:e>
                                </m:d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cs typeface="DejaVu Math TeX Gyre" panose="02000503000000000000" charset="0"/>
                                  </a:rPr>
                                  <m:t>−</m:t>
                                </m:r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cs typeface="DejaVu Math TeX Gyre" panose="02000503000000000000" charset="0"/>
                                  </a:rPr>
                                  <m:t>𝑟</m:t>
                                </m:r>
                                <m:d>
                                  <m:d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cs typeface="DejaVu Math TeX Gyre" panose="02000503000000000000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cs typeface="DejaVu Math TeX Gyre" panose="02000503000000000000" charset="0"/>
                                      </a:rPr>
                                      <m:t>𝑖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sz="2800" i="1"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US" sz="2800"/>
                  <a:t> (keep refined scores close to raw scores)</a:t>
                </a:r>
                <a:endParaRPr lang="en-US" sz="2800" i="1">
                  <a:latin typeface="DejaVu Math TeX Gyre" panose="02000503000000000000" charset="0"/>
                  <a:cs typeface="DejaVu Math TeX Gyre" panose="02000503000000000000" charset="0"/>
                </a:endParaRPr>
              </a:p>
              <a:p>
                <a:pPr lvl="1">
                  <a:lnSpc>
                    <a:spcPct val="100000"/>
                  </a:lnSpc>
                </a:pPr>
                <a:r>
                  <a:rPr lang="en-US" sz="2800"/>
                  <a:t>Want small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2800" i="1">
                            <a:effectLst>
                              <a:glow rad="228600">
                                <a:schemeClr val="accent3">
                                  <a:satMod val="175000"/>
                                  <a:alpha val="40000"/>
                                </a:schemeClr>
                              </a:glow>
                            </a:effectLst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</m:ctrlPr>
                      </m:naryPr>
                      <m:sub>
                        <m:d>
                          <m:dPr>
                            <m:ctrlPr>
                              <a:rPr lang="en-US" sz="2800" i="1">
                                <a:effectLst>
                                  <a:glow rad="228600">
                                    <a:schemeClr val="accent3">
                                      <a:satMod val="175000"/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</m:ctrlPr>
                          </m:dPr>
                          <m:e>
                            <m:r>
                              <a:rPr lang="en-US" sz="2800" i="1">
                                <a:effectLst>
                                  <a:glow rad="228600">
                                    <a:schemeClr val="accent3">
                                      <a:satMod val="175000"/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  <m:t>𝑖</m:t>
                            </m:r>
                            <m:r>
                              <a:rPr lang="en-US" sz="2800" i="1">
                                <a:effectLst>
                                  <a:glow rad="228600">
                                    <a:schemeClr val="accent3">
                                      <a:satMod val="175000"/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  <m:t>,</m:t>
                            </m:r>
                            <m:r>
                              <a:rPr lang="en-US" sz="2800" i="1">
                                <a:effectLst>
                                  <a:glow rad="228600">
                                    <a:schemeClr val="accent3">
                                      <a:satMod val="175000"/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  <m:t>𝑗</m:t>
                            </m:r>
                          </m:e>
                        </m:d>
                      </m:sub>
                      <m:sup/>
                      <m:e>
                        <m:r>
                          <a:rPr lang="en-US" sz="2800" i="1">
                            <a:effectLst>
                              <a:glow rad="228600">
                                <a:schemeClr val="accent3">
                                  <a:satMod val="175000"/>
                                  <a:alpha val="40000"/>
                                </a:schemeClr>
                              </a:glow>
                            </a:effectLst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𝑠</m:t>
                        </m:r>
                        <m:d>
                          <m:dPr>
                            <m:ctrlPr>
                              <a:rPr lang="en-US" sz="2800" i="1">
                                <a:effectLst>
                                  <a:glow rad="228600">
                                    <a:schemeClr val="accent3">
                                      <a:satMod val="175000"/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</m:ctrlPr>
                          </m:dPr>
                          <m:e>
                            <m:r>
                              <a:rPr lang="en-US" sz="2800" i="1">
                                <a:effectLst>
                                  <a:glow rad="228600">
                                    <a:schemeClr val="accent3">
                                      <a:satMod val="175000"/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  <m:t>𝑖</m:t>
                            </m:r>
                            <m:r>
                              <a:rPr lang="en-US" sz="2800" i="1">
                                <a:effectLst>
                                  <a:glow rad="228600">
                                    <a:schemeClr val="accent3">
                                      <a:satMod val="175000"/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  <m:t>,</m:t>
                            </m:r>
                            <m:r>
                              <a:rPr lang="en-US" sz="2800" i="1">
                                <a:effectLst>
                                  <a:glow rad="228600">
                                    <a:schemeClr val="accent3">
                                      <a:satMod val="175000"/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  <m:t>𝑗</m:t>
                            </m:r>
                          </m:e>
                        </m:d>
                        <m:sSup>
                          <m:sSupPr>
                            <m:ctrlPr>
                              <a:rPr lang="en-US" sz="2800" i="1">
                                <a:effectLst>
                                  <a:glow rad="228600">
                                    <a:schemeClr val="accent3">
                                      <a:satMod val="175000"/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800" i="1">
                                    <a:effectLst>
                                      <a:glow rad="228600">
                                        <a:schemeClr val="accent3">
                                          <a:satMod val="175000"/>
                                          <a:alpha val="40000"/>
                                        </a:schemeClr>
                                      </a:glow>
                                    </a:effectLst>
                                    <a:latin typeface="Cambria Math" panose="02040503050406030204" pitchFamily="18" charset="0"/>
                                    <a:cs typeface="DejaVu Math TeX Gyre" panose="02000503000000000000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i="1">
                                    <a:effectLst>
                                      <a:glow rad="228600">
                                        <a:schemeClr val="accent4">
                                          <a:satMod val="175000"/>
                                          <a:alpha val="40000"/>
                                        </a:schemeClr>
                                      </a:glow>
                                    </a:effectLst>
                                    <a:latin typeface="Cambria Math" panose="02040503050406030204" pitchFamily="18" charset="0"/>
                                    <a:cs typeface="DejaVu Math TeX Gyre" panose="02000503000000000000" charset="0"/>
                                  </a:rPr>
                                  <m:t>𝑦</m:t>
                                </m:r>
                                <m:d>
                                  <m:dPr>
                                    <m:ctrlPr>
                                      <a:rPr lang="en-US" sz="2800" i="1">
                                        <a:effectLst>
                                          <a:glow rad="228600">
                                            <a:schemeClr val="accent4">
                                              <a:satMod val="175000"/>
                                              <a:alpha val="40000"/>
                                            </a:schemeClr>
                                          </a:glow>
                                        </a:effectLst>
                                        <a:latin typeface="Cambria Math" panose="02040503050406030204" pitchFamily="18" charset="0"/>
                                        <a:cs typeface="DejaVu Math TeX Gyre" panose="02000503000000000000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800" i="1">
                                        <a:effectLst>
                                          <a:glow rad="228600">
                                            <a:schemeClr val="accent4">
                                              <a:satMod val="175000"/>
                                              <a:alpha val="40000"/>
                                            </a:schemeClr>
                                          </a:glow>
                                        </a:effectLst>
                                        <a:latin typeface="Cambria Math" panose="02040503050406030204" pitchFamily="18" charset="0"/>
                                        <a:cs typeface="DejaVu Math TeX Gyre" panose="02000503000000000000" charset="0"/>
                                      </a:rPr>
                                      <m:t>𝑖</m:t>
                                    </m:r>
                                  </m:e>
                                </m:d>
                                <m:r>
                                  <a:rPr lang="en-US" sz="2800" i="1">
                                    <a:effectLst>
                                      <a:glow rad="228600">
                                        <a:schemeClr val="accent3">
                                          <a:satMod val="175000"/>
                                          <a:alpha val="40000"/>
                                        </a:schemeClr>
                                      </a:glow>
                                    </a:effectLst>
                                    <a:latin typeface="Cambria Math" panose="02040503050406030204" pitchFamily="18" charset="0"/>
                                    <a:cs typeface="DejaVu Math TeX Gyre" panose="02000503000000000000" charset="0"/>
                                  </a:rPr>
                                  <m:t>−</m:t>
                                </m:r>
                                <m:r>
                                  <a:rPr lang="en-US" sz="2800" i="1">
                                    <a:effectLst>
                                      <a:glow rad="228600">
                                        <a:schemeClr val="accent3">
                                          <a:satMod val="175000"/>
                                          <a:alpha val="40000"/>
                                        </a:schemeClr>
                                      </a:glow>
                                    </a:effectLst>
                                    <a:latin typeface="Cambria Math" panose="02040503050406030204" pitchFamily="18" charset="0"/>
                                    <a:cs typeface="DejaVu Math TeX Gyre" panose="02000503000000000000" charset="0"/>
                                  </a:rPr>
                                  <m:t>𝑦</m:t>
                                </m:r>
                                <m:d>
                                  <m:dPr>
                                    <m:ctrlPr>
                                      <a:rPr lang="en-US" sz="2800" i="1">
                                        <a:effectLst>
                                          <a:glow rad="228600">
                                            <a:schemeClr val="accent4">
                                              <a:satMod val="175000"/>
                                              <a:alpha val="40000"/>
                                            </a:schemeClr>
                                          </a:glow>
                                        </a:effectLst>
                                        <a:latin typeface="Cambria Math" panose="02040503050406030204" pitchFamily="18" charset="0"/>
                                        <a:cs typeface="DejaVu Math TeX Gyre" panose="02000503000000000000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800" i="1">
                                        <a:effectLst>
                                          <a:glow rad="228600">
                                            <a:schemeClr val="accent4">
                                              <a:satMod val="175000"/>
                                              <a:alpha val="40000"/>
                                            </a:schemeClr>
                                          </a:glow>
                                        </a:effectLst>
                                        <a:latin typeface="Cambria Math" panose="02040503050406030204" pitchFamily="18" charset="0"/>
                                        <a:cs typeface="DejaVu Math TeX Gyre" panose="02000503000000000000" charset="0"/>
                                      </a:rPr>
                                      <m:t>𝑗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sz="2800" i="1">
                                <a:effectLst>
                                  <a:glow rad="228600">
                                    <a:schemeClr val="accent3">
                                      <a:satMod val="175000"/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US" sz="2800"/>
                  <a:t> (if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𝑖</m:t>
                    </m:r>
                    <m:r>
                      <a:rPr lang="en-US" sz="2800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,</m:t>
                    </m:r>
                    <m:r>
                      <a:rPr lang="en-US" sz="2800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𝑗</m:t>
                    </m:r>
                  </m:oMath>
                </a14:m>
                <a:r>
                  <a:rPr lang="en-US" sz="2800"/>
                  <a:t> are similar, refined scores should be close)</a:t>
                </a:r>
              </a:p>
              <a:p>
                <a:pPr lvl="0">
                  <a:lnSpc>
                    <a:spcPct val="100000"/>
                  </a:lnSpc>
                </a:pPr>
                <a:r>
                  <a:rPr lang="en-US" sz="2800"/>
                  <a:t>Convex optimization; solve for and sort by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𝑦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𝑖</m:t>
                        </m:r>
                      </m:e>
                    </m:d>
                  </m:oMath>
                </a14:m>
                <a:endParaRPr lang="en-US" sz="2800" i="1">
                  <a:latin typeface="DejaVu Math TeX Gyre" panose="02000503000000000000" charset="0"/>
                  <a:cs typeface="DejaVu Math TeX Gyre" panose="02000503000000000000" charset="0"/>
                </a:endParaRPr>
              </a:p>
              <a:p>
                <a:pPr lvl="0">
                  <a:lnSpc>
                    <a:spcPct val="100000"/>
                  </a:lnSpc>
                </a:pPr>
                <a:r>
                  <a:rPr lang="en-US" sz="2800"/>
                  <a:t>Above we assume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𝑟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𝑖</m:t>
                        </m:r>
                      </m:e>
                    </m:d>
                  </m:oMath>
                </a14:m>
                <a:r>
                  <a:rPr lang="en-US" sz="2800"/>
                  <a:t> and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𝑠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𝑖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,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𝑗</m:t>
                        </m:r>
                      </m:e>
                    </m:d>
                  </m:oMath>
                </a14:m>
                <a:r>
                  <a:rPr lang="en-US" sz="2800"/>
                  <a:t> are fixed inputs</a:t>
                </a:r>
              </a:p>
            </p:txBody>
          </p:sp>
        </mc:Choice>
        <mc:Fallback xmlns="">
          <p:sp>
            <p:nvSpPr>
              <p:cNvPr id="5" name="Content Placeholder 4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" t="-3" r="4" b="3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ular Callout 5"/>
          <p:cNvSpPr/>
          <p:nvPr/>
        </p:nvSpPr>
        <p:spPr>
          <a:xfrm>
            <a:off x="9152255" y="4967605"/>
            <a:ext cx="2920365" cy="1771015"/>
          </a:xfrm>
          <a:prstGeom prst="wedgeRectCallout">
            <a:avLst>
              <a:gd name="adj1" fmla="val -117492"/>
              <a:gd name="adj2" fmla="val -6036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“Graph Laplacian”; we will return to this later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295920" y="1963440"/>
              <a:ext cx="5573880" cy="4615920"/>
            </p14:xfrm>
          </p:contentPart>
        </mc:Choice>
        <mc:Fallback xmlns="">
          <p:pic>
            <p:nvPicPr>
              <p:cNvPr id="2" name="Ink 1"/>
            </p:nvPicPr>
            <p:blipFill>
              <a:blip r:embed="rId4"/>
            </p:blipFill>
            <p:spPr>
              <a:xfrm>
                <a:off x="295920" y="1963440"/>
                <a:ext cx="5573880" cy="461592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Training graph formulation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0000"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/>
                  <a:t>For each query, we are given a subset of relevant nodes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⊕</m:t>
                        </m:r>
                      </m:sub>
                    </m:sSub>
                  </m:oMath>
                </a14:m>
                <a:r>
                  <a:rPr lang="en-US"/>
                  <a:t> (remaining nodes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⊖</m:t>
                        </m:r>
                      </m:sub>
                    </m:sSub>
                  </m:oMath>
                </a14:m>
                <a:r>
                  <a:rPr lang="en-US"/>
                  <a:t>)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/>
                  <a:t>Want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𝑦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𝑔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&gt;</m:t>
                    </m:r>
                    <m:r>
                      <a:rPr lang="en-US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𝑦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𝑏</m:t>
                        </m:r>
                      </m:e>
                    </m:d>
                  </m:oMath>
                </a14:m>
                <a:r>
                  <a:rPr lang="en-US"/>
                  <a:t> for all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𝑔</m:t>
                    </m:r>
                    <m:r>
                      <a:rPr lang="en-US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∈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⊕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𝑏</m:t>
                    </m:r>
                    <m:r>
                      <a:rPr lang="en-US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∈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⊖</m:t>
                        </m:r>
                      </m:sub>
                    </m:sSub>
                  </m:oMath>
                </a14:m>
                <a:endParaRPr lang="en-US" i="1">
                  <a:latin typeface="DejaVu Math TeX Gyre" panose="02000503000000000000" charset="0"/>
                  <a:cs typeface="DejaVu Math TeX Gyre" panose="02000503000000000000" charset="0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/>
                  <a:t>Usual hinge loss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  <m:t>𝑦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  <a:cs typeface="DejaVu Math TeX Gyre" panose="02000503000000000000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DejaVu Math TeX Gyre" panose="02000503000000000000" charset="0"/>
                                  </a:rPr>
                                  <m:t>𝑏</m:t>
                                </m:r>
                              </m:e>
                            </m:d>
                            <m:r>
                              <a:rPr lang="en-US" i="1"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  <m:t>+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  <m:t>𝑚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  <m:t>𝑦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  <a:cs typeface="DejaVu Math TeX Gyre" panose="02000503000000000000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DejaVu Math TeX Gyre" panose="02000503000000000000" charset="0"/>
                                  </a:rPr>
                                  <m:t>𝑔</m:t>
                                </m:r>
                              </m:e>
                            </m:d>
                          </m:e>
                        </m:d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+</m:t>
                        </m:r>
                      </m:sub>
                    </m:sSub>
                  </m:oMath>
                </a14:m>
                <a:endParaRPr lang="en-US" i="1">
                  <a:latin typeface="DejaVu Math TeX Gyre" panose="02000503000000000000" charset="0"/>
                  <a:cs typeface="DejaVu Math TeX Gyre" panose="02000503000000000000" charset="0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/>
                  <a:t>Three-part loss objective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/>
                  <a:t>If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𝑟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𝑖</m:t>
                        </m:r>
                      </m:e>
                    </m:d>
                  </m:oMath>
                </a14:m>
                <a:r>
                  <a:rPr lang="en-US">
                    <a:sym typeface="+mn-ea"/>
                  </a:rPr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DejaVu Math TeX Gyre" panose="02000503000000000000" charset="0"/>
                      </a:rPr>
                      <m:t>𝑠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  <m:t>𝑗</m:t>
                        </m:r>
                      </m:e>
                    </m:d>
                  </m:oMath>
                </a14:m>
                <a:r>
                  <a:rPr lang="en-US"/>
                  <a:t> are output from neural networks, gradient of loss can be backpropagated into these networks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/>
                  <a:t>Still does not explore </a:t>
                </a:r>
                <a:r>
                  <a:rPr lang="en-US">
                    <a:effectLst>
                      <a:glow rad="228600">
                        <a:schemeClr val="accent6">
                          <a:satMod val="175000"/>
                          <a:alpha val="40000"/>
                        </a:schemeClr>
                      </a:glow>
                    </a:effectLst>
                  </a:rPr>
                  <a:t>word representation</a:t>
                </a:r>
                <a:endParaRPr lang="en-US" i="1">
                  <a:effectLst>
                    <a:glow rad="228600">
                      <a:schemeClr val="accent6">
                        <a:satMod val="175000"/>
                        <a:alpha val="40000"/>
                      </a:schemeClr>
                    </a:glow>
                  </a:effectLst>
                </a:endParaRPr>
              </a:p>
            </p:txBody>
          </p:sp>
        </mc:Choice>
        <mc:Fallback xmlns="">
          <p:sp>
            <p:nvSpPr>
              <p:cNvPr id="5" name="Content Placeholder 4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" t="-3" r="4" b="3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7824600" y="2900160"/>
              <a:ext cx="409680" cy="348120"/>
            </p14:xfrm>
          </p:contentPart>
        </mc:Choice>
        <mc:Fallback xmlns="">
          <p:pic>
            <p:nvPicPr>
              <p:cNvPr id="2" name="Ink 1"/>
            </p:nvPicPr>
            <p:blipFill>
              <a:blip r:embed="rId4"/>
            </p:blipFill>
            <p:spPr>
              <a:xfrm>
                <a:off x="7824600" y="2900160"/>
                <a:ext cx="409680" cy="34812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13022</Words>
  <Application>Microsoft Office PowerPoint</Application>
  <PresentationFormat>Widescreen</PresentationFormat>
  <Paragraphs>517</Paragraphs>
  <Slides>38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39" baseType="lpstr">
      <vt:lpstr>Office Theme</vt:lpstr>
      <vt:lpstr>Dense Word Representation</vt:lpstr>
      <vt:lpstr>Learning word and text representations</vt:lpstr>
      <vt:lpstr>Pseudo-relevance feedback (PRF)</vt:lpstr>
      <vt:lpstr>Distributional vectors</vt:lpstr>
      <vt:lpstr>Word clusters</vt:lpstr>
      <vt:lpstr>Progression of text representation</vt:lpstr>
      <vt:lpstr>PRF as associative retrieval</vt:lpstr>
      <vt:lpstr>A graph-based formulation</vt:lpstr>
      <vt:lpstr>Training graph formulation</vt:lpstr>
      <vt:lpstr>Hardwired → trained ‘IDF’</vt:lpstr>
      <vt:lpstr>Structure of A</vt:lpstr>
      <vt:lpstr>Constraining A</vt:lpstr>
      <vt:lpstr>Finishing up</vt:lpstr>
      <vt:lpstr>Linear transformations and SVD</vt:lpstr>
      <vt:lpstr>Let M be a linear transformation</vt:lpstr>
      <vt:lpstr>Rotate, then stretch/compress/reflect</vt:lpstr>
      <vt:lpstr>Circle to ellipse</vt:lpstr>
      <vt:lpstr>Effect of matrix transform on unit circle</vt:lpstr>
      <vt:lpstr>In other words</vt:lpstr>
      <vt:lpstr>Transforming any vector x</vt:lpstr>
      <vt:lpstr>Generalizing to more dimensions</vt:lpstr>
      <vt:lpstr>Signal to noise </vt:lpstr>
      <vt:lpstr>Low rank approximation</vt:lpstr>
      <vt:lpstr>Low rank approximation</vt:lpstr>
      <vt:lpstr>Connection to eigen system</vt:lpstr>
      <vt:lpstr>Mutually recursive similarity</vt:lpstr>
      <vt:lpstr>Back to term-doc matrix</vt:lpstr>
      <vt:lpstr>Random walk on word-doc graph</vt:lpstr>
      <vt:lpstr>Spreading activation</vt:lpstr>
      <vt:lpstr>Using SVD in search</vt:lpstr>
      <vt:lpstr>LSI in search, continued</vt:lpstr>
      <vt:lpstr>LSI example</vt:lpstr>
      <vt:lpstr>Non-negative matrix factorization</vt:lpstr>
      <vt:lpstr>Dyadic or aspect model or PLSI</vt:lpstr>
      <vt:lpstr>Fitting a dyadic model</vt:lpstr>
      <vt:lpstr>EM optimization</vt:lpstr>
      <vt:lpstr>TFIDF vs LSI vs PLSI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CS635 and CS728</dc:title>
  <dc:creator>Soumen Chakrabarti</dc:creator>
  <cp:lastModifiedBy>Soumen Chakrabarti</cp:lastModifiedBy>
  <cp:revision>72</cp:revision>
  <dcterms:created xsi:type="dcterms:W3CDTF">2025-09-12T08:23:57Z</dcterms:created>
  <dcterms:modified xsi:type="dcterms:W3CDTF">2025-09-12T09:20:16Z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0x010100C373DF481DAC3A4BB5DE13B9DAAF3294</vt:lpwstr>
  </property>
  <property fmtid="{D5CDD505-2E9C-101B-9397-08002B2CF9AE}" pid="3" name="ICV">
    <vt:lpwstr/>
  </property>
  <property fmtid="{D5CDD505-2E9C-101B-9397-08002B2CF9AE}" pid="4" name="KSOProductBuildVer">
    <vt:lpwstr>1033-11.1.0.11723</vt:lpwstr>
  </property>
</Properties>
</file>